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2" r:id="rId1"/>
  </p:sldMasterIdLst>
  <p:notesMasterIdLst>
    <p:notesMasterId r:id="rId34"/>
  </p:notesMasterIdLst>
  <p:sldIdLst>
    <p:sldId id="291" r:id="rId2"/>
    <p:sldId id="297" r:id="rId3"/>
    <p:sldId id="295" r:id="rId4"/>
    <p:sldId id="326" r:id="rId5"/>
    <p:sldId id="328" r:id="rId6"/>
    <p:sldId id="324" r:id="rId7"/>
    <p:sldId id="336" r:id="rId8"/>
    <p:sldId id="331" r:id="rId9"/>
    <p:sldId id="337" r:id="rId10"/>
    <p:sldId id="356" r:id="rId11"/>
    <p:sldId id="330" r:id="rId12"/>
    <p:sldId id="339" r:id="rId13"/>
    <p:sldId id="358" r:id="rId14"/>
    <p:sldId id="340" r:id="rId15"/>
    <p:sldId id="325" r:id="rId16"/>
    <p:sldId id="302" r:id="rId17"/>
    <p:sldId id="310" r:id="rId18"/>
    <p:sldId id="322" r:id="rId19"/>
    <p:sldId id="333" r:id="rId20"/>
    <p:sldId id="342" r:id="rId21"/>
    <p:sldId id="345" r:id="rId22"/>
    <p:sldId id="348" r:id="rId23"/>
    <p:sldId id="359" r:id="rId24"/>
    <p:sldId id="343" r:id="rId25"/>
    <p:sldId id="346" r:id="rId26"/>
    <p:sldId id="353" r:id="rId27"/>
    <p:sldId id="277" r:id="rId28"/>
    <p:sldId id="341" r:id="rId29"/>
    <p:sldId id="335" r:id="rId30"/>
    <p:sldId id="319" r:id="rId31"/>
    <p:sldId id="313" r:id="rId32"/>
    <p:sldId id="312" r:id="rId33"/>
  </p:sldIdLst>
  <p:sldSz cx="9144000" cy="5143500" type="screen16x9"/>
  <p:notesSz cx="6858000" cy="9144000"/>
  <p:embeddedFontLst>
    <p:embeddedFont>
      <p:font typeface="Helvetica Neue" panose="020B0604020202020204" charset="0"/>
      <p:regular r:id="rId35"/>
      <p:bold r:id="rId36"/>
      <p:italic r:id="rId37"/>
      <p:boldItalic r:id="rId38"/>
    </p:embeddedFont>
    <p:embeddedFont>
      <p:font typeface="Open Sans" panose="020B0606030504020204" pitchFamily="34" charset="0"/>
      <p:regular r:id="rId39"/>
      <p:bold r:id="rId40"/>
      <p:italic r:id="rId41"/>
      <p:boldItalic r:id="rId42"/>
    </p:embeddedFont>
    <p:embeddedFont>
      <p:font typeface="Calibri" panose="020F0502020204030204" pitchFamily="34" charset="0"/>
      <p:regular r:id="rId43"/>
      <p:bold r:id="rId44"/>
      <p:italic r:id="rId45"/>
      <p:boldItalic r:id="rId46"/>
    </p:embeddedFont>
    <p:embeddedFont>
      <p:font typeface="Impact" panose="020B0806030902050204" pitchFamily="34" charset="0"/>
      <p:regular r:id="rId4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B4F54"/>
    <a:srgbClr val="8F94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05010FC-9A04-4DA9-A739-DE003F9867BB}">
  <a:tblStyle styleId="{105010FC-9A04-4DA9-A739-DE003F9867BB}" styleName="Table_0">
    <a:wholeTbl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19" autoAdjust="0"/>
    <p:restoredTop sz="70523" autoAdjust="0"/>
  </p:normalViewPr>
  <p:slideViewPr>
    <p:cSldViewPr snapToGrid="0">
      <p:cViewPr varScale="1">
        <p:scale>
          <a:sx n="112" d="100"/>
          <a:sy n="112" d="100"/>
        </p:scale>
        <p:origin x="948" y="10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8.fntdata"/><Relationship Id="rId47" Type="http://schemas.openxmlformats.org/officeDocument/2006/relationships/font" Target="fonts/font13.fnt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Relationship Id="rId46" Type="http://schemas.openxmlformats.org/officeDocument/2006/relationships/font" Target="fonts/font12.fntdata"/><Relationship Id="rId20" Type="http://schemas.openxmlformats.org/officeDocument/2006/relationships/slide" Target="slides/slide19.xml"/><Relationship Id="rId41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ryptographic_hash_function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en.wikipedia.org/wiki/Peer-to-peer" TargetMode="External"/><Relationship Id="rId4" Type="http://schemas.openxmlformats.org/officeDocument/2006/relationships/hyperlink" Target="https://en.wikipedia.org/wiki/Elliptic_curve_cryptography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ryptographic_hash_function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en.wikipedia.org/wiki/Peer-to-peer" TargetMode="External"/><Relationship Id="rId4" Type="http://schemas.openxmlformats.org/officeDocument/2006/relationships/hyperlink" Target="https://en.wikipedia.org/wiki/Elliptic_curve_cryptography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ryptographic_hash_function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en.wikipedia.org/wiki/Peer-to-peer" TargetMode="External"/><Relationship Id="rId4" Type="http://schemas.openxmlformats.org/officeDocument/2006/relationships/hyperlink" Target="https://en.wikipedia.org/wiki/Elliptic_curve_cryptography" TargetMode="Externa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31253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94217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Decentralized applications don’t necessarily need to run on top of a </a:t>
            </a:r>
            <a:r>
              <a:rPr lang="en-US" sz="11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blockchain</a:t>
            </a:r>
            <a:r>
              <a:rPr lang="en-US" sz="11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network. </a:t>
            </a:r>
            <a:r>
              <a:rPr lang="en-US" sz="11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BitTorrent</a:t>
            </a:r>
            <a:r>
              <a:rPr lang="en-US" sz="11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Popcorn Time, </a:t>
            </a:r>
            <a:r>
              <a:rPr lang="en-US" sz="11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BitMessage</a:t>
            </a:r>
            <a:r>
              <a:rPr lang="en-US" sz="11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Tor, are all traditional </a:t>
            </a:r>
            <a:r>
              <a:rPr lang="en-US" sz="11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dApps</a:t>
            </a:r>
            <a:r>
              <a:rPr lang="en-US" sz="11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that run on a P2P network, but not on a </a:t>
            </a:r>
            <a:r>
              <a:rPr lang="en-US" sz="11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Blockchain</a:t>
            </a:r>
            <a:r>
              <a:rPr lang="en-US" sz="11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(which is a specific kind of P2P network).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02976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760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51247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Truffle</a:t>
            </a:r>
            <a:r>
              <a:rPr lang="en-US" baseline="0" dirty="0" smtClean="0"/>
              <a:t> compile -&gt; contracts -&gt; build/ *.</a:t>
            </a:r>
            <a:r>
              <a:rPr lang="en-US" baseline="0" dirty="0" err="1" smtClean="0"/>
              <a:t>jsons</a:t>
            </a:r>
            <a:r>
              <a:rPr lang="en-US" baseline="0" dirty="0" smtClean="0"/>
              <a:t>…</a:t>
            </a:r>
          </a:p>
          <a:p>
            <a:r>
              <a:rPr lang="en-US" baseline="0" dirty="0" smtClean="0"/>
              <a:t>Truffle migrate -&gt; Account index 0 -&gt; deploy OP code in the ABI files </a:t>
            </a:r>
          </a:p>
          <a:p>
            <a:endParaRPr lang="en-US" dirty="0" smtClean="0"/>
          </a:p>
          <a:p>
            <a:r>
              <a:rPr lang="en-US" dirty="0" err="1" smtClean="0"/>
              <a:t>dApp</a:t>
            </a:r>
            <a:r>
              <a:rPr lang="en-US" dirty="0" smtClean="0"/>
              <a:t> call ABI</a:t>
            </a:r>
            <a:r>
              <a:rPr lang="en-US" baseline="0" dirty="0" smtClean="0"/>
              <a:t> files -&gt; call smart contracts in the </a:t>
            </a:r>
            <a:r>
              <a:rPr lang="en-US" baseline="0" dirty="0" err="1" smtClean="0"/>
              <a:t>Ethereum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59230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55774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Mainnet</a:t>
            </a:r>
            <a:r>
              <a:rPr lang="en-US" baseline="0" dirty="0" smtClean="0"/>
              <a:t>, Private Net, Test Net = Ganache, </a:t>
            </a:r>
            <a:r>
              <a:rPr lang="en-US" baseline="0" dirty="0" err="1" smtClean="0"/>
              <a:t>TestRPC</a:t>
            </a:r>
            <a:r>
              <a:rPr lang="en-US" baseline="0" dirty="0" smtClean="0"/>
              <a:t>.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Github</a:t>
            </a:r>
            <a:r>
              <a:rPr lang="en-US" baseline="0" dirty="0" smtClean="0"/>
              <a:t>: Go-</a:t>
            </a:r>
            <a:r>
              <a:rPr lang="en-US" baseline="0" dirty="0" err="1" smtClean="0"/>
              <a:t>etherum</a:t>
            </a:r>
            <a:r>
              <a:rPr lang="en-US" baseline="0" dirty="0" smtClean="0"/>
              <a:t>, Eth – C++ </a:t>
            </a:r>
            <a:r>
              <a:rPr lang="en-US" baseline="0" dirty="0" err="1" smtClean="0"/>
              <a:t>Etherum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Pyeth</a:t>
            </a:r>
            <a:r>
              <a:rPr lang="en-US" baseline="0" dirty="0" smtClean="0"/>
              <a:t> Python </a:t>
            </a:r>
          </a:p>
          <a:p>
            <a:endParaRPr lang="en-US" baseline="0" dirty="0" smtClean="0"/>
          </a:p>
          <a:p>
            <a:r>
              <a:rPr lang="en-US" baseline="0" dirty="0" smtClean="0"/>
              <a:t>Main net: </a:t>
            </a:r>
            <a:r>
              <a:rPr lang="en-US" baseline="0" dirty="0" err="1" smtClean="0"/>
              <a:t>Geth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Private: </a:t>
            </a:r>
            <a:r>
              <a:rPr lang="en-US" baseline="0" dirty="0" err="1" smtClean="0"/>
              <a:t>Geth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Eth,pyeth</a:t>
            </a:r>
            <a:r>
              <a:rPr lang="en-US" baseline="0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10396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9" name="Shape 144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0" name="Shape 14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171450" lvl="0" indent="-171450" rtl="0">
              <a:spcBef>
                <a:spcPts val="0"/>
              </a:spcBef>
              <a:buFontTx/>
              <a:buChar char="-"/>
            </a:pPr>
            <a:r>
              <a:rPr lang="en-US" dirty="0" smtClean="0"/>
              <a:t>Smart Contract definitions: http://solidity.readthedocs.io/en/v0.4.24/introduction-to-smart-contracts.html</a:t>
            </a:r>
          </a:p>
          <a:p>
            <a:pPr marL="171450" lvl="0" indent="-171450" rtl="0">
              <a:spcBef>
                <a:spcPts val="0"/>
              </a:spcBef>
              <a:buFontTx/>
              <a:buChar char="-"/>
            </a:pPr>
            <a:r>
              <a:rPr lang="en-US" dirty="0" err="1" smtClean="0"/>
              <a:t>Ethereum</a:t>
            </a:r>
            <a:r>
              <a:rPr lang="en-US" baseline="0" dirty="0" smtClean="0"/>
              <a:t> official docs: http://www.ethdocs.org/en/latest/</a:t>
            </a:r>
          </a:p>
          <a:p>
            <a:pPr marL="171450" lvl="0" indent="-171450" rtl="0">
              <a:spcBef>
                <a:spcPts val="0"/>
              </a:spcBef>
              <a:buFontTx/>
              <a:buChar char="-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663982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9" name="Shape 144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0" name="Shape 14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171450" lvl="0" indent="-171450" rtl="0">
              <a:spcBef>
                <a:spcPts val="0"/>
              </a:spcBef>
              <a:buFontTx/>
              <a:buChar char="-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146588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1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Blockchains</a:t>
            </a:r>
            <a:r>
              <a:rPr lang="en-US" sz="11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as a concept are not too hard to understand for programmers. The reason is that most of the complications (mining, </a:t>
            </a:r>
            <a:r>
              <a:rPr lang="en-US" sz="11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hashing</a:t>
            </a:r>
            <a:r>
              <a:rPr lang="en-US" sz="11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en-US" sz="11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elliptic-curve cryptography</a:t>
            </a:r>
            <a:r>
              <a:rPr lang="en-US" sz="11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en-US" sz="11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peer-to-peer networks</a:t>
            </a:r>
            <a:r>
              <a:rPr lang="en-US" sz="11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etc.) are just there to provide a certain set of features and promises. Once you accept these features as given, you do not have to worry about the underlying technology - or do you have to know how Amazon’s AWS works internally in order to use it?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57632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1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</a:t>
            </a:r>
            <a:r>
              <a:rPr lang="en-US" sz="11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blockchain</a:t>
            </a:r>
            <a:r>
              <a:rPr lang="en-US" sz="11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a globally shared, transactional database. This means that everyone can read entries in the database just by participating in the network. </a:t>
            </a:r>
          </a:p>
          <a:p>
            <a:endParaRPr lang="en-US" sz="11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1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Blockchains</a:t>
            </a:r>
            <a:r>
              <a:rPr lang="en-US" sz="11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as a concept are not too hard to understand for programmers. The reason is that most of the complications (mining, </a:t>
            </a:r>
            <a:r>
              <a:rPr lang="en-US" sz="11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hashing</a:t>
            </a:r>
            <a:r>
              <a:rPr lang="en-US" sz="11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en-US" sz="11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elliptic-curve cryptography</a:t>
            </a:r>
            <a:r>
              <a:rPr lang="en-US" sz="11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en-US" sz="11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peer-to-peer networks</a:t>
            </a:r>
            <a:r>
              <a:rPr lang="en-US" sz="11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etc.) are just there to provide a certain set of features and promises. Once you accept these features as given, you do not have to worry about the underlying technology - or do you have to know how Amazon’s AWS works internally in order to use it?</a:t>
            </a:r>
          </a:p>
          <a:p>
            <a:endParaRPr lang="en-US" sz="11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38281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1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Ethereum</a:t>
            </a:r>
            <a:r>
              <a:rPr lang="en-US" sz="11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an open </a:t>
            </a:r>
            <a:r>
              <a:rPr lang="en-US" sz="11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blockchain</a:t>
            </a:r>
            <a:r>
              <a:rPr lang="en-US" sz="11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platform that lets anyone build and use decentralized applications that run on </a:t>
            </a:r>
            <a:r>
              <a:rPr lang="en-US" sz="11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blockchain</a:t>
            </a:r>
            <a:r>
              <a:rPr lang="en-US" sz="11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technology. Like Bitcoin, no one controls or owns </a:t>
            </a:r>
            <a:r>
              <a:rPr lang="en-US" sz="11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Ethereum</a:t>
            </a:r>
            <a:r>
              <a:rPr lang="en-US" sz="11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 it is an open-source project built by many people around the world. But unlike the Bitcoin protocol, </a:t>
            </a:r>
            <a:r>
              <a:rPr lang="en-US" sz="11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Ethereum</a:t>
            </a:r>
            <a:r>
              <a:rPr lang="en-US" sz="11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was designed to be adaptable and flexible. It is easy to create new applications on the </a:t>
            </a:r>
            <a:r>
              <a:rPr lang="en-US" sz="11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Ethereum</a:t>
            </a:r>
            <a:r>
              <a:rPr lang="en-US" sz="11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platform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60970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1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</a:t>
            </a:r>
            <a:r>
              <a:rPr lang="en-US" sz="11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Ethereum</a:t>
            </a:r>
            <a:r>
              <a:rPr lang="en-US" sz="11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Virtual Machine or EVM is the runtime environment for smart contracts in </a:t>
            </a:r>
            <a:r>
              <a:rPr lang="en-US" sz="11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Ethereum</a:t>
            </a:r>
            <a:r>
              <a:rPr lang="en-US" sz="11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It is not only sandboxed but actually completely isolated, which means that code running inside the EVM has no access to network, </a:t>
            </a:r>
            <a:r>
              <a:rPr lang="en-US" sz="11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filesystem</a:t>
            </a:r>
            <a:r>
              <a:rPr lang="en-US" sz="11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or other processes. Smart contracts even have limited access to other smart contracts.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96002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1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</a:t>
            </a:r>
            <a:r>
              <a:rPr lang="en-US" sz="11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Ethereum</a:t>
            </a:r>
            <a:r>
              <a:rPr lang="en-US" sz="11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Virtual Machine or EVM is the runtime environment for smart contracts in </a:t>
            </a:r>
            <a:r>
              <a:rPr lang="en-US" sz="11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Ethereum</a:t>
            </a:r>
            <a:r>
              <a:rPr lang="en-US" sz="11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It is not only sandboxed but actually completely isolated, which means that code running inside the EVM has no access to network, </a:t>
            </a:r>
            <a:r>
              <a:rPr lang="en-US" sz="11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filesystem</a:t>
            </a:r>
            <a:r>
              <a:rPr lang="en-US" sz="11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or other processes. Smart contracts even have limited access to other smart contracts.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9200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1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</a:t>
            </a:r>
            <a:r>
              <a:rPr lang="en-US" sz="11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blockchain</a:t>
            </a:r>
            <a:r>
              <a:rPr lang="en-US" sz="11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a globally shared, transactional database. This means that everyone can read entries in the database just by participating in the network. </a:t>
            </a:r>
          </a:p>
          <a:p>
            <a:endParaRPr lang="en-US" sz="11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1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Blockchains</a:t>
            </a:r>
            <a:r>
              <a:rPr lang="en-US" sz="11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as a concept are not too hard to understand for programmers. The reason is that most of the complications (mining, </a:t>
            </a:r>
            <a:r>
              <a:rPr lang="en-US" sz="11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hashing</a:t>
            </a:r>
            <a:r>
              <a:rPr lang="en-US" sz="11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en-US" sz="11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elliptic-curve cryptography</a:t>
            </a:r>
            <a:r>
              <a:rPr lang="en-US" sz="11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en-US" sz="11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peer-to-peer networks</a:t>
            </a:r>
            <a:r>
              <a:rPr lang="en-US" sz="11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etc.) are just there to provide a certain set of features and promises. Once you accept these features as given, you do not have to worry about the underlying technology - or do you have to know how Amazon’s AWS works internally in order to use it?</a:t>
            </a:r>
          </a:p>
          <a:p>
            <a:endParaRPr lang="en-US" sz="11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92726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1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Would you enter in a contract with someone you’ve never met? Would you agree to lend money to some farmer in Ethiopia? Would you become an investor in a minority-run newspaper in a war zone? Would you go to the hassle of writing up a legal binding contract for a $5 dollar purchase over the internet?</a:t>
            </a:r>
          </a:p>
          <a:p>
            <a:r>
              <a:rPr lang="en-US" sz="11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answer is no for most of these questions, the reason being that a contract requires a large infrastructure: sometimes you need a working trust relationship between the two parties, sometimes you rely on a working legal system, police force and lawyer costs.</a:t>
            </a:r>
          </a:p>
          <a:p>
            <a:r>
              <a:rPr lang="en-US" sz="11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</a:t>
            </a:r>
            <a:r>
              <a:rPr lang="en-US" sz="11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Ethereum</a:t>
            </a:r>
            <a:r>
              <a:rPr lang="en-US" sz="11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you don’t need any of that: if all the requisites to the contract can be put in the </a:t>
            </a:r>
            <a:r>
              <a:rPr lang="en-US" sz="11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blockchain</a:t>
            </a:r>
            <a:r>
              <a:rPr lang="en-US" sz="11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then they will, in a trustless environment for almost no cost.</a:t>
            </a:r>
          </a:p>
          <a:p>
            <a:r>
              <a:rPr lang="en-US" sz="11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Instead of thinking of moving your current contracts to the </a:t>
            </a:r>
            <a:r>
              <a:rPr lang="en-US" sz="11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blockchain</a:t>
            </a:r>
            <a:r>
              <a:rPr lang="en-US" sz="11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think of all the thousand little contracts that you would never agree to simply because they weren’t economically feasible or there was not enough legal protection..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75095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Custom Layout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>
            <a:spLocks noGrp="1"/>
          </p:cNvSpPr>
          <p:nvPr>
            <p:ph type="pic" idx="2"/>
          </p:nvPr>
        </p:nvSpPr>
        <p:spPr>
          <a:xfrm>
            <a:off x="0" y="0"/>
            <a:ext cx="1828800" cy="12858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0" marR="0" lvl="0" indent="0" algn="ctr" rtl="0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ct val="1375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342900" marR="0" lvl="1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61111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685800" marR="0" lvl="2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73333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028700" marR="0" lvl="3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78571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1371600" marR="0" lvl="4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78571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1892300" marR="0" lvl="5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35200" marR="0" lvl="6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8100" marR="0" lvl="7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21000" marR="0" lvl="8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9" name="Shape 99"/>
          <p:cNvSpPr>
            <a:spLocks noGrp="1"/>
          </p:cNvSpPr>
          <p:nvPr>
            <p:ph type="pic" idx="3"/>
          </p:nvPr>
        </p:nvSpPr>
        <p:spPr>
          <a:xfrm>
            <a:off x="1828799" y="0"/>
            <a:ext cx="1828800" cy="12858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0" marR="0" lvl="0" indent="0" algn="ctr" rtl="0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ct val="1375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342900" marR="0" lvl="1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61111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685800" marR="0" lvl="2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73333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028700" marR="0" lvl="3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78571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1371600" marR="0" lvl="4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78571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1892300" marR="0" lvl="5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35200" marR="0" lvl="6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8100" marR="0" lvl="7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21000" marR="0" lvl="8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0" name="Shape 100"/>
          <p:cNvSpPr>
            <a:spLocks noGrp="1"/>
          </p:cNvSpPr>
          <p:nvPr>
            <p:ph type="pic" idx="4"/>
          </p:nvPr>
        </p:nvSpPr>
        <p:spPr>
          <a:xfrm>
            <a:off x="3657597" y="0"/>
            <a:ext cx="1828800" cy="12858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0" marR="0" lvl="0" indent="0" algn="ctr" rtl="0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ct val="1375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342900" marR="0" lvl="1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61111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685800" marR="0" lvl="2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73333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028700" marR="0" lvl="3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78571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1371600" marR="0" lvl="4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78571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1892300" marR="0" lvl="5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35200" marR="0" lvl="6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8100" marR="0" lvl="7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21000" marR="0" lvl="8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1" name="Shape 101"/>
          <p:cNvSpPr>
            <a:spLocks noGrp="1"/>
          </p:cNvSpPr>
          <p:nvPr>
            <p:ph type="pic" idx="5"/>
          </p:nvPr>
        </p:nvSpPr>
        <p:spPr>
          <a:xfrm>
            <a:off x="5486397" y="0"/>
            <a:ext cx="1828800" cy="12858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0" marR="0" lvl="0" indent="0" algn="ctr" rtl="0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ct val="1375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342900" marR="0" lvl="1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61111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685800" marR="0" lvl="2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73333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028700" marR="0" lvl="3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78571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1371600" marR="0" lvl="4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78571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1892300" marR="0" lvl="5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35200" marR="0" lvl="6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8100" marR="0" lvl="7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21000" marR="0" lvl="8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2" name="Shape 102"/>
          <p:cNvSpPr>
            <a:spLocks noGrp="1"/>
          </p:cNvSpPr>
          <p:nvPr>
            <p:ph type="pic" idx="6"/>
          </p:nvPr>
        </p:nvSpPr>
        <p:spPr>
          <a:xfrm>
            <a:off x="7315192" y="0"/>
            <a:ext cx="1828800" cy="12858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0" marR="0" lvl="0" indent="0" algn="ctr" rtl="0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ct val="1375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342900" marR="0" lvl="1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61111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685800" marR="0" lvl="2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73333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028700" marR="0" lvl="3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78571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1371600" marR="0" lvl="4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78571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1892300" marR="0" lvl="5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35200" marR="0" lvl="6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8100" marR="0" lvl="7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21000" marR="0" lvl="8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3" name="Shape 103"/>
          <p:cNvSpPr>
            <a:spLocks noGrp="1"/>
          </p:cNvSpPr>
          <p:nvPr>
            <p:ph type="pic" idx="7"/>
          </p:nvPr>
        </p:nvSpPr>
        <p:spPr>
          <a:xfrm>
            <a:off x="0" y="1285874"/>
            <a:ext cx="1828800" cy="12858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0" marR="0" lvl="0" indent="0" algn="ctr" rtl="0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ct val="1375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342900" marR="0" lvl="1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61111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685800" marR="0" lvl="2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73333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028700" marR="0" lvl="3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78571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1371600" marR="0" lvl="4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78571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1892300" marR="0" lvl="5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35200" marR="0" lvl="6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8100" marR="0" lvl="7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21000" marR="0" lvl="8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4" name="Shape 104"/>
          <p:cNvSpPr>
            <a:spLocks noGrp="1"/>
          </p:cNvSpPr>
          <p:nvPr>
            <p:ph type="pic" idx="8"/>
          </p:nvPr>
        </p:nvSpPr>
        <p:spPr>
          <a:xfrm>
            <a:off x="1828799" y="1285874"/>
            <a:ext cx="1828800" cy="12858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0" marR="0" lvl="0" indent="0" algn="ctr" rtl="0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ct val="1375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342900" marR="0" lvl="1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61111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685800" marR="0" lvl="2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73333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028700" marR="0" lvl="3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78571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1371600" marR="0" lvl="4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78571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1892300" marR="0" lvl="5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35200" marR="0" lvl="6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8100" marR="0" lvl="7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21000" marR="0" lvl="8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5" name="Shape 105"/>
          <p:cNvSpPr>
            <a:spLocks noGrp="1"/>
          </p:cNvSpPr>
          <p:nvPr>
            <p:ph type="pic" idx="9"/>
          </p:nvPr>
        </p:nvSpPr>
        <p:spPr>
          <a:xfrm>
            <a:off x="3657597" y="1285874"/>
            <a:ext cx="1828800" cy="12858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0" marR="0" lvl="0" indent="0" algn="ctr" rtl="0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ct val="1375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342900" marR="0" lvl="1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61111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685800" marR="0" lvl="2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73333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028700" marR="0" lvl="3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78571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1371600" marR="0" lvl="4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78571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1892300" marR="0" lvl="5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35200" marR="0" lvl="6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8100" marR="0" lvl="7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21000" marR="0" lvl="8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6" name="Shape 106"/>
          <p:cNvSpPr>
            <a:spLocks noGrp="1"/>
          </p:cNvSpPr>
          <p:nvPr>
            <p:ph type="pic" idx="13"/>
          </p:nvPr>
        </p:nvSpPr>
        <p:spPr>
          <a:xfrm>
            <a:off x="5486397" y="1285874"/>
            <a:ext cx="1828800" cy="12858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0" marR="0" lvl="0" indent="0" algn="ctr" rtl="0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ct val="1375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342900" marR="0" lvl="1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61111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685800" marR="0" lvl="2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73333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028700" marR="0" lvl="3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78571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1371600" marR="0" lvl="4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78571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1892300" marR="0" lvl="5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35200" marR="0" lvl="6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8100" marR="0" lvl="7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21000" marR="0" lvl="8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7" name="Shape 107"/>
          <p:cNvSpPr>
            <a:spLocks noGrp="1"/>
          </p:cNvSpPr>
          <p:nvPr>
            <p:ph type="pic" idx="14"/>
          </p:nvPr>
        </p:nvSpPr>
        <p:spPr>
          <a:xfrm>
            <a:off x="7315192" y="1285874"/>
            <a:ext cx="1828800" cy="12858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0" marR="0" lvl="0" indent="0" algn="ctr" rtl="0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ct val="1375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342900" marR="0" lvl="1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61111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685800" marR="0" lvl="2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73333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028700" marR="0" lvl="3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78571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1371600" marR="0" lvl="4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78571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1892300" marR="0" lvl="5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35200" marR="0" lvl="6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8100" marR="0" lvl="7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21000" marR="0" lvl="8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8" name="Shape 108"/>
          <p:cNvSpPr/>
          <p:nvPr/>
        </p:nvSpPr>
        <p:spPr>
          <a:xfrm>
            <a:off x="628650" y="4701021"/>
            <a:ext cx="7886700" cy="34200"/>
          </a:xfrm>
          <a:prstGeom prst="roundRect">
            <a:avLst>
              <a:gd name="adj" fmla="val 50000"/>
            </a:avLst>
          </a:prstGeom>
          <a:solidFill>
            <a:srgbClr val="D8D8D8"/>
          </a:solidFill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Shape 109"/>
          <p:cNvSpPr/>
          <p:nvPr/>
        </p:nvSpPr>
        <p:spPr>
          <a:xfrm>
            <a:off x="8199255" y="4818026"/>
            <a:ext cx="236700" cy="236700"/>
          </a:xfrm>
          <a:prstGeom prst="ellipse">
            <a:avLst/>
          </a:prstGeom>
          <a:solidFill>
            <a:srgbClr val="B3D334"/>
          </a:solidFill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Shape 110"/>
          <p:cNvSpPr txBox="1"/>
          <p:nvPr/>
        </p:nvSpPr>
        <p:spPr>
          <a:xfrm>
            <a:off x="628650" y="4855580"/>
            <a:ext cx="1786800" cy="161700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" sz="600">
                <a:solidFill>
                  <a:srgbClr val="222A35"/>
                </a:solidFill>
                <a:latin typeface="Open Sans"/>
                <a:ea typeface="Open Sans"/>
                <a:cs typeface="Open Sans"/>
                <a:sym typeface="Open Sans"/>
              </a:rPr>
              <a:t>Laukpauk Presentation | www.yourwebsite.com</a:t>
            </a:r>
          </a:p>
        </p:txBody>
      </p:sp>
      <p:sp>
        <p:nvSpPr>
          <p:cNvPr id="111" name="Shape 111"/>
          <p:cNvSpPr/>
          <p:nvPr/>
        </p:nvSpPr>
        <p:spPr>
          <a:xfrm>
            <a:off x="8186435" y="4841523"/>
            <a:ext cx="262200" cy="196200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lang="en" sz="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1_Custom Layout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>
            <a:spLocks noGrp="1"/>
          </p:cNvSpPr>
          <p:nvPr>
            <p:ph type="pic" idx="2"/>
          </p:nvPr>
        </p:nvSpPr>
        <p:spPr>
          <a:xfrm>
            <a:off x="6784882" y="1348485"/>
            <a:ext cx="1580100" cy="24405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0" marR="0" lvl="0" indent="0" algn="ctr" rtl="0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ct val="1375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342900" marR="0" lvl="1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61111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685800" marR="0" lvl="2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73333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028700" marR="0" lvl="3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78571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1371600" marR="0" lvl="4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78571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1892300" marR="0" lvl="5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35200" marR="0" lvl="6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8100" marR="0" lvl="7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21000" marR="0" lvl="8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3" name="Shape 163"/>
          <p:cNvSpPr txBox="1">
            <a:spLocks noGrp="1"/>
          </p:cNvSpPr>
          <p:nvPr>
            <p:ph type="title"/>
          </p:nvPr>
        </p:nvSpPr>
        <p:spPr>
          <a:xfrm>
            <a:off x="628650" y="231361"/>
            <a:ext cx="7886700" cy="5880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rgbClr val="7F7F7F"/>
              </a:buClr>
              <a:buFont typeface="Open Sans"/>
              <a:buNone/>
              <a:defRPr sz="1800" b="0" i="0" u="none" strike="noStrike" cap="none">
                <a:solidFill>
                  <a:srgbClr val="7F7F7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indent="0" rtl="0">
              <a:spcBef>
                <a:spcPts val="0"/>
              </a:spcBef>
              <a:buNone/>
              <a:defRPr sz="1400"/>
            </a:lvl2pPr>
            <a:lvl3pPr lvl="2" indent="0" rtl="0">
              <a:spcBef>
                <a:spcPts val="0"/>
              </a:spcBef>
              <a:buNone/>
              <a:defRPr sz="1400"/>
            </a:lvl3pPr>
            <a:lvl4pPr lvl="3" indent="0" rtl="0">
              <a:spcBef>
                <a:spcPts val="0"/>
              </a:spcBef>
              <a:buNone/>
              <a:defRPr sz="1400"/>
            </a:lvl4pPr>
            <a:lvl5pPr lvl="4" indent="0" rtl="0">
              <a:spcBef>
                <a:spcPts val="0"/>
              </a:spcBef>
              <a:buNone/>
              <a:defRPr sz="1400"/>
            </a:lvl5pPr>
            <a:lvl6pPr lvl="5" indent="0" rtl="0">
              <a:spcBef>
                <a:spcPts val="0"/>
              </a:spcBef>
              <a:buNone/>
              <a:defRPr sz="1400"/>
            </a:lvl6pPr>
            <a:lvl7pPr lvl="6" indent="0" rtl="0">
              <a:spcBef>
                <a:spcPts val="0"/>
              </a:spcBef>
              <a:buNone/>
              <a:defRPr sz="1400"/>
            </a:lvl7pPr>
            <a:lvl8pPr lvl="7" indent="0" rtl="0">
              <a:spcBef>
                <a:spcPts val="0"/>
              </a:spcBef>
              <a:buNone/>
              <a:defRPr sz="1400"/>
            </a:lvl8pPr>
            <a:lvl9pPr lvl="8" indent="0" rtl="0">
              <a:spcBef>
                <a:spcPts val="0"/>
              </a:spcBef>
              <a:buNone/>
              <a:defRPr sz="1400"/>
            </a:lvl9pPr>
          </a:lstStyle>
          <a:p>
            <a:endParaRPr/>
          </a:p>
        </p:txBody>
      </p:sp>
      <p:sp>
        <p:nvSpPr>
          <p:cNvPr id="164" name="Shape 164"/>
          <p:cNvSpPr txBox="1">
            <a:spLocks noGrp="1"/>
          </p:cNvSpPr>
          <p:nvPr>
            <p:ph type="body" idx="1"/>
          </p:nvPr>
        </p:nvSpPr>
        <p:spPr>
          <a:xfrm>
            <a:off x="628650" y="807181"/>
            <a:ext cx="7886700" cy="3948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0" marR="0" lvl="0" indent="0" algn="ctr" rtl="0">
              <a:lnSpc>
                <a:spcPct val="90000"/>
              </a:lnSpc>
              <a:spcBef>
                <a:spcPts val="800"/>
              </a:spcBef>
              <a:buClr>
                <a:srgbClr val="7F7F7F"/>
              </a:buClr>
              <a:buFont typeface="Arial"/>
              <a:buNone/>
              <a:defRPr sz="800" b="0" i="0" u="none" strike="noStrike" cap="none">
                <a:solidFill>
                  <a:srgbClr val="7F7F7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342900" marR="0" lvl="1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685800" marR="0" lvl="2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028700" marR="0" lvl="3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1371600" marR="0" lvl="4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1892300" marR="0" lvl="5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35200" marR="0" lvl="6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8100" marR="0" lvl="7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21000" marR="0" lvl="8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5" name="Shape 165"/>
          <p:cNvSpPr/>
          <p:nvPr/>
        </p:nvSpPr>
        <p:spPr>
          <a:xfrm>
            <a:off x="628650" y="4701021"/>
            <a:ext cx="7886700" cy="34200"/>
          </a:xfrm>
          <a:prstGeom prst="roundRect">
            <a:avLst>
              <a:gd name="adj" fmla="val 50000"/>
            </a:avLst>
          </a:prstGeom>
          <a:solidFill>
            <a:srgbClr val="D8D8D8"/>
          </a:solidFill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66" name="Shape 166"/>
          <p:cNvCxnSpPr/>
          <p:nvPr/>
        </p:nvCxnSpPr>
        <p:spPr>
          <a:xfrm>
            <a:off x="4025816" y="681640"/>
            <a:ext cx="1092300" cy="0"/>
          </a:xfrm>
          <a:prstGeom prst="straightConnector1">
            <a:avLst/>
          </a:prstGeom>
          <a:noFill/>
          <a:ln w="9525" cap="flat" cmpd="sng">
            <a:solidFill>
              <a:srgbClr val="B3D334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167" name="Shape 167"/>
          <p:cNvSpPr/>
          <p:nvPr/>
        </p:nvSpPr>
        <p:spPr>
          <a:xfrm>
            <a:off x="8199255" y="4818026"/>
            <a:ext cx="236700" cy="236700"/>
          </a:xfrm>
          <a:prstGeom prst="ellipse">
            <a:avLst/>
          </a:prstGeom>
          <a:solidFill>
            <a:srgbClr val="B3D334"/>
          </a:solidFill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Shape 168"/>
          <p:cNvSpPr txBox="1"/>
          <p:nvPr/>
        </p:nvSpPr>
        <p:spPr>
          <a:xfrm>
            <a:off x="628650" y="4855580"/>
            <a:ext cx="1786800" cy="161700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" sz="600">
                <a:solidFill>
                  <a:srgbClr val="7F7F7F"/>
                </a:solidFill>
                <a:latin typeface="Open Sans"/>
                <a:ea typeface="Open Sans"/>
                <a:cs typeface="Open Sans"/>
                <a:sym typeface="Open Sans"/>
              </a:rPr>
              <a:t>Laukpauk Presentation | www.yourwebsite.com</a:t>
            </a:r>
          </a:p>
        </p:txBody>
      </p:sp>
      <p:sp>
        <p:nvSpPr>
          <p:cNvPr id="169" name="Shape 169"/>
          <p:cNvSpPr>
            <a:spLocks noGrp="1"/>
          </p:cNvSpPr>
          <p:nvPr>
            <p:ph type="pic" idx="3"/>
          </p:nvPr>
        </p:nvSpPr>
        <p:spPr>
          <a:xfrm>
            <a:off x="779090" y="1343241"/>
            <a:ext cx="1580099" cy="24405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0" marR="0" lvl="0" indent="0" algn="ctr" rtl="0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ct val="1375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342900" marR="0" lvl="1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61111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685800" marR="0" lvl="2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73333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028700" marR="0" lvl="3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78571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1371600" marR="0" lvl="4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78571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1892300" marR="0" lvl="5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35200" marR="0" lvl="6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8100" marR="0" lvl="7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21000" marR="0" lvl="8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0" name="Shape 170"/>
          <p:cNvSpPr>
            <a:spLocks noGrp="1"/>
          </p:cNvSpPr>
          <p:nvPr>
            <p:ph type="pic" idx="4"/>
          </p:nvPr>
        </p:nvSpPr>
        <p:spPr>
          <a:xfrm>
            <a:off x="2781021" y="1343241"/>
            <a:ext cx="1580100" cy="24405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0" marR="0" lvl="0" indent="0" algn="ctr" rtl="0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ct val="1375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342900" marR="0" lvl="1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61111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685800" marR="0" lvl="2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73333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028700" marR="0" lvl="3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78571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1371600" marR="0" lvl="4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78571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1892300" marR="0" lvl="5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35200" marR="0" lvl="6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8100" marR="0" lvl="7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21000" marR="0" lvl="8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1" name="Shape 171"/>
          <p:cNvSpPr>
            <a:spLocks noGrp="1"/>
          </p:cNvSpPr>
          <p:nvPr>
            <p:ph type="pic" idx="5"/>
          </p:nvPr>
        </p:nvSpPr>
        <p:spPr>
          <a:xfrm>
            <a:off x="4782950" y="1343241"/>
            <a:ext cx="1580100" cy="24405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0" marR="0" lvl="0" indent="0" algn="ctr" rtl="0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ct val="1375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342900" marR="0" lvl="1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61111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685800" marR="0" lvl="2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73333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028700" marR="0" lvl="3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78571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1371600" marR="0" lvl="4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78571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1892300" marR="0" lvl="5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35200" marR="0" lvl="6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8100" marR="0" lvl="7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21000" marR="0" lvl="8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2" name="Shape 172"/>
          <p:cNvSpPr/>
          <p:nvPr/>
        </p:nvSpPr>
        <p:spPr>
          <a:xfrm>
            <a:off x="8186435" y="4841523"/>
            <a:ext cx="262200" cy="196200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lang="en" sz="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2_Custom Layout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>
            <a:spLocks noGrp="1"/>
          </p:cNvSpPr>
          <p:nvPr>
            <p:ph type="pic" idx="2"/>
          </p:nvPr>
        </p:nvSpPr>
        <p:spPr>
          <a:xfrm>
            <a:off x="6443661" y="1391270"/>
            <a:ext cx="1812300" cy="1086299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0" marR="0" lvl="0" indent="0" algn="ctr" rtl="0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ct val="1375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342900" marR="0" lvl="1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61111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685800" marR="0" lvl="2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73333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028700" marR="0" lvl="3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78571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1371600" marR="0" lvl="4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78571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1892300" marR="0" lvl="5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35200" marR="0" lvl="6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8100" marR="0" lvl="7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21000" marR="0" lvl="8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5" name="Shape 175"/>
          <p:cNvSpPr txBox="1">
            <a:spLocks noGrp="1"/>
          </p:cNvSpPr>
          <p:nvPr>
            <p:ph type="title"/>
          </p:nvPr>
        </p:nvSpPr>
        <p:spPr>
          <a:xfrm>
            <a:off x="628650" y="231361"/>
            <a:ext cx="7886700" cy="5880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rgbClr val="7F7F7F"/>
              </a:buClr>
              <a:buFont typeface="Open Sans"/>
              <a:buNone/>
              <a:defRPr sz="1800" b="0" i="0" u="none" strike="noStrike" cap="none">
                <a:solidFill>
                  <a:srgbClr val="7F7F7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indent="0" rtl="0">
              <a:spcBef>
                <a:spcPts val="0"/>
              </a:spcBef>
              <a:buNone/>
              <a:defRPr sz="1400"/>
            </a:lvl2pPr>
            <a:lvl3pPr lvl="2" indent="0" rtl="0">
              <a:spcBef>
                <a:spcPts val="0"/>
              </a:spcBef>
              <a:buNone/>
              <a:defRPr sz="1400"/>
            </a:lvl3pPr>
            <a:lvl4pPr lvl="3" indent="0" rtl="0">
              <a:spcBef>
                <a:spcPts val="0"/>
              </a:spcBef>
              <a:buNone/>
              <a:defRPr sz="1400"/>
            </a:lvl4pPr>
            <a:lvl5pPr lvl="4" indent="0" rtl="0">
              <a:spcBef>
                <a:spcPts val="0"/>
              </a:spcBef>
              <a:buNone/>
              <a:defRPr sz="1400"/>
            </a:lvl5pPr>
            <a:lvl6pPr lvl="5" indent="0" rtl="0">
              <a:spcBef>
                <a:spcPts val="0"/>
              </a:spcBef>
              <a:buNone/>
              <a:defRPr sz="1400"/>
            </a:lvl6pPr>
            <a:lvl7pPr lvl="6" indent="0" rtl="0">
              <a:spcBef>
                <a:spcPts val="0"/>
              </a:spcBef>
              <a:buNone/>
              <a:defRPr sz="1400"/>
            </a:lvl7pPr>
            <a:lvl8pPr lvl="7" indent="0" rtl="0">
              <a:spcBef>
                <a:spcPts val="0"/>
              </a:spcBef>
              <a:buNone/>
              <a:defRPr sz="1400"/>
            </a:lvl8pPr>
            <a:lvl9pPr lvl="8" indent="0" rtl="0">
              <a:spcBef>
                <a:spcPts val="0"/>
              </a:spcBef>
              <a:buNone/>
              <a:defRPr sz="1400"/>
            </a:lvl9pPr>
          </a:lstStyle>
          <a:p>
            <a:endParaRPr/>
          </a:p>
        </p:txBody>
      </p:sp>
      <p:sp>
        <p:nvSpPr>
          <p:cNvPr id="176" name="Shape 176"/>
          <p:cNvSpPr txBox="1">
            <a:spLocks noGrp="1"/>
          </p:cNvSpPr>
          <p:nvPr>
            <p:ph type="body" idx="1"/>
          </p:nvPr>
        </p:nvSpPr>
        <p:spPr>
          <a:xfrm>
            <a:off x="628650" y="807181"/>
            <a:ext cx="7886700" cy="3948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0" marR="0" lvl="0" indent="0" algn="ctr" rtl="0">
              <a:lnSpc>
                <a:spcPct val="90000"/>
              </a:lnSpc>
              <a:spcBef>
                <a:spcPts val="800"/>
              </a:spcBef>
              <a:buClr>
                <a:srgbClr val="7F7F7F"/>
              </a:buClr>
              <a:buFont typeface="Arial"/>
              <a:buNone/>
              <a:defRPr sz="800" b="0" i="0" u="none" strike="noStrike" cap="none">
                <a:solidFill>
                  <a:srgbClr val="7F7F7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342900" marR="0" lvl="1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685800" marR="0" lvl="2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028700" marR="0" lvl="3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1371600" marR="0" lvl="4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1892300" marR="0" lvl="5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35200" marR="0" lvl="6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8100" marR="0" lvl="7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21000" marR="0" lvl="8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7" name="Shape 177"/>
          <p:cNvSpPr/>
          <p:nvPr/>
        </p:nvSpPr>
        <p:spPr>
          <a:xfrm>
            <a:off x="628650" y="4701021"/>
            <a:ext cx="7886700" cy="34200"/>
          </a:xfrm>
          <a:prstGeom prst="roundRect">
            <a:avLst>
              <a:gd name="adj" fmla="val 50000"/>
            </a:avLst>
          </a:prstGeom>
          <a:solidFill>
            <a:srgbClr val="D8D8D8"/>
          </a:solidFill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78" name="Shape 178"/>
          <p:cNvCxnSpPr/>
          <p:nvPr/>
        </p:nvCxnSpPr>
        <p:spPr>
          <a:xfrm>
            <a:off x="4025816" y="681640"/>
            <a:ext cx="1092300" cy="0"/>
          </a:xfrm>
          <a:prstGeom prst="straightConnector1">
            <a:avLst/>
          </a:prstGeom>
          <a:noFill/>
          <a:ln w="9525" cap="flat" cmpd="sng">
            <a:solidFill>
              <a:srgbClr val="B3D334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179" name="Shape 179"/>
          <p:cNvSpPr/>
          <p:nvPr/>
        </p:nvSpPr>
        <p:spPr>
          <a:xfrm>
            <a:off x="8199255" y="4818026"/>
            <a:ext cx="236700" cy="236700"/>
          </a:xfrm>
          <a:prstGeom prst="ellipse">
            <a:avLst/>
          </a:prstGeom>
          <a:solidFill>
            <a:srgbClr val="B3D334"/>
          </a:solidFill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 txBox="1"/>
          <p:nvPr/>
        </p:nvSpPr>
        <p:spPr>
          <a:xfrm>
            <a:off x="628650" y="4855580"/>
            <a:ext cx="1786800" cy="161700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" sz="600">
                <a:solidFill>
                  <a:srgbClr val="7F7F7F"/>
                </a:solidFill>
                <a:latin typeface="Open Sans"/>
                <a:ea typeface="Open Sans"/>
                <a:cs typeface="Open Sans"/>
                <a:sym typeface="Open Sans"/>
              </a:rPr>
              <a:t>Laukpauk Presentation | www.yourwebsite.com</a:t>
            </a:r>
          </a:p>
        </p:txBody>
      </p:sp>
      <p:sp>
        <p:nvSpPr>
          <p:cNvPr id="181" name="Shape 181"/>
          <p:cNvSpPr>
            <a:spLocks noGrp="1"/>
          </p:cNvSpPr>
          <p:nvPr>
            <p:ph type="pic" idx="3"/>
          </p:nvPr>
        </p:nvSpPr>
        <p:spPr>
          <a:xfrm>
            <a:off x="887507" y="1395139"/>
            <a:ext cx="1811700" cy="17241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0" marR="0" lvl="0" indent="0" algn="ctr" rtl="0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ct val="1375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342900" marR="0" lvl="1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61111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685800" marR="0" lvl="2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73333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028700" marR="0" lvl="3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78571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1371600" marR="0" lvl="4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78571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1892300" marR="0" lvl="5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35200" marR="0" lvl="6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8100" marR="0" lvl="7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21000" marR="0" lvl="8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2" name="Shape 182"/>
          <p:cNvSpPr>
            <a:spLocks noGrp="1"/>
          </p:cNvSpPr>
          <p:nvPr>
            <p:ph type="pic" idx="4"/>
          </p:nvPr>
        </p:nvSpPr>
        <p:spPr>
          <a:xfrm>
            <a:off x="6444082" y="2520287"/>
            <a:ext cx="1811699" cy="17241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0" marR="0" lvl="0" indent="0" algn="ctr" rtl="0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ct val="1375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342900" marR="0" lvl="1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61111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685800" marR="0" lvl="2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73333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028700" marR="0" lvl="3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78571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1371600" marR="0" lvl="4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78571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1892300" marR="0" lvl="5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35200" marR="0" lvl="6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8100" marR="0" lvl="7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21000" marR="0" lvl="8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3" name="Shape 183"/>
          <p:cNvSpPr>
            <a:spLocks noGrp="1"/>
          </p:cNvSpPr>
          <p:nvPr>
            <p:ph type="pic" idx="5"/>
          </p:nvPr>
        </p:nvSpPr>
        <p:spPr>
          <a:xfrm>
            <a:off x="886666" y="3158089"/>
            <a:ext cx="1812300" cy="1086299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0" marR="0" lvl="0" indent="0" algn="ctr" rtl="0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ct val="1375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342900" marR="0" lvl="1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61111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685800" marR="0" lvl="2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73333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028700" marR="0" lvl="3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78571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1371600" marR="0" lvl="4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78571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1892300" marR="0" lvl="5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35200" marR="0" lvl="6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8100" marR="0" lvl="7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21000" marR="0" lvl="8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4" name="Shape 184"/>
          <p:cNvSpPr>
            <a:spLocks noGrp="1"/>
          </p:cNvSpPr>
          <p:nvPr>
            <p:ph type="pic" idx="6"/>
          </p:nvPr>
        </p:nvSpPr>
        <p:spPr>
          <a:xfrm>
            <a:off x="2738578" y="1395139"/>
            <a:ext cx="1813200" cy="12771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0" marR="0" lvl="0" indent="0" algn="ctr" rtl="0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ct val="1375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342900" marR="0" lvl="1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61111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685800" marR="0" lvl="2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73333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028700" marR="0" lvl="3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78571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1371600" marR="0" lvl="4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78571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1892300" marR="0" lvl="5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35200" marR="0" lvl="6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8100" marR="0" lvl="7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21000" marR="0" lvl="8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5" name="Shape 185"/>
          <p:cNvSpPr>
            <a:spLocks noGrp="1"/>
          </p:cNvSpPr>
          <p:nvPr>
            <p:ph type="pic" idx="7"/>
          </p:nvPr>
        </p:nvSpPr>
        <p:spPr>
          <a:xfrm>
            <a:off x="2738578" y="2710296"/>
            <a:ext cx="1813200" cy="15342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0" marR="0" lvl="0" indent="0" algn="ctr" rtl="0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ct val="1375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342900" marR="0" lvl="1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61111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685800" marR="0" lvl="2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73333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028700" marR="0" lvl="3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78571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1371600" marR="0" lvl="4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78571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1892300" marR="0" lvl="5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35200" marR="0" lvl="6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8100" marR="0" lvl="7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21000" marR="0" lvl="8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6" name="Shape 186"/>
          <p:cNvSpPr>
            <a:spLocks noGrp="1"/>
          </p:cNvSpPr>
          <p:nvPr>
            <p:ph type="pic" idx="8"/>
          </p:nvPr>
        </p:nvSpPr>
        <p:spPr>
          <a:xfrm>
            <a:off x="4590490" y="1394182"/>
            <a:ext cx="1813200" cy="1534199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0" marR="0" lvl="0" indent="0" algn="ctr" rtl="0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ct val="1375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342900" marR="0" lvl="1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61111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685800" marR="0" lvl="2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73333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028700" marR="0" lvl="3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78571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1371600" marR="0" lvl="4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78571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1892300" marR="0" lvl="5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35200" marR="0" lvl="6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8100" marR="0" lvl="7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21000" marR="0" lvl="8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7" name="Shape 187"/>
          <p:cNvSpPr>
            <a:spLocks noGrp="1"/>
          </p:cNvSpPr>
          <p:nvPr>
            <p:ph type="pic" idx="9"/>
          </p:nvPr>
        </p:nvSpPr>
        <p:spPr>
          <a:xfrm>
            <a:off x="4590489" y="2964816"/>
            <a:ext cx="1813200" cy="12771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0" marR="0" lvl="0" indent="0" algn="ctr" rtl="0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ct val="1375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342900" marR="0" lvl="1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61111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685800" marR="0" lvl="2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73333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028700" marR="0" lvl="3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78571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1371600" marR="0" lvl="4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78571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1892300" marR="0" lvl="5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35200" marR="0" lvl="6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8100" marR="0" lvl="7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21000" marR="0" lvl="8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8" name="Shape 188"/>
          <p:cNvSpPr/>
          <p:nvPr/>
        </p:nvSpPr>
        <p:spPr>
          <a:xfrm>
            <a:off x="8186435" y="4841523"/>
            <a:ext cx="262200" cy="196200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lang="en" sz="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9_Custom Layout"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>
            <a:spLocks noGrp="1"/>
          </p:cNvSpPr>
          <p:nvPr>
            <p:ph type="pic" idx="2"/>
          </p:nvPr>
        </p:nvSpPr>
        <p:spPr>
          <a:xfrm>
            <a:off x="0" y="1395139"/>
            <a:ext cx="9144000" cy="2116799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0" marR="0" lvl="0" indent="0" algn="ctr" rtl="0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ct val="1375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342900" marR="0" lvl="1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61111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685800" marR="0" lvl="2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73333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028700" marR="0" lvl="3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78571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1371600" marR="0" lvl="4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78571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1892300" marR="0" lvl="5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35200" marR="0" lvl="6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8100" marR="0" lvl="7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21000" marR="0" lvl="8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1" name="Shape 191"/>
          <p:cNvSpPr txBox="1">
            <a:spLocks noGrp="1"/>
          </p:cNvSpPr>
          <p:nvPr>
            <p:ph type="title"/>
          </p:nvPr>
        </p:nvSpPr>
        <p:spPr>
          <a:xfrm>
            <a:off x="628650" y="231361"/>
            <a:ext cx="7886700" cy="5880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rgbClr val="7F7F7F"/>
              </a:buClr>
              <a:buFont typeface="Open Sans"/>
              <a:buNone/>
              <a:defRPr sz="1800" b="0" i="0" u="none" strike="noStrike" cap="none">
                <a:solidFill>
                  <a:srgbClr val="7F7F7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indent="0" rtl="0">
              <a:spcBef>
                <a:spcPts val="0"/>
              </a:spcBef>
              <a:buNone/>
              <a:defRPr sz="1400"/>
            </a:lvl2pPr>
            <a:lvl3pPr lvl="2" indent="0" rtl="0">
              <a:spcBef>
                <a:spcPts val="0"/>
              </a:spcBef>
              <a:buNone/>
              <a:defRPr sz="1400"/>
            </a:lvl3pPr>
            <a:lvl4pPr lvl="3" indent="0" rtl="0">
              <a:spcBef>
                <a:spcPts val="0"/>
              </a:spcBef>
              <a:buNone/>
              <a:defRPr sz="1400"/>
            </a:lvl4pPr>
            <a:lvl5pPr lvl="4" indent="0" rtl="0">
              <a:spcBef>
                <a:spcPts val="0"/>
              </a:spcBef>
              <a:buNone/>
              <a:defRPr sz="1400"/>
            </a:lvl5pPr>
            <a:lvl6pPr lvl="5" indent="0" rtl="0">
              <a:spcBef>
                <a:spcPts val="0"/>
              </a:spcBef>
              <a:buNone/>
              <a:defRPr sz="1400"/>
            </a:lvl6pPr>
            <a:lvl7pPr lvl="6" indent="0" rtl="0">
              <a:spcBef>
                <a:spcPts val="0"/>
              </a:spcBef>
              <a:buNone/>
              <a:defRPr sz="1400"/>
            </a:lvl7pPr>
            <a:lvl8pPr lvl="7" indent="0" rtl="0">
              <a:spcBef>
                <a:spcPts val="0"/>
              </a:spcBef>
              <a:buNone/>
              <a:defRPr sz="1400"/>
            </a:lvl8pPr>
            <a:lvl9pPr lvl="8" indent="0" rtl="0">
              <a:spcBef>
                <a:spcPts val="0"/>
              </a:spcBef>
              <a:buNone/>
              <a:defRPr sz="1400"/>
            </a:lvl9pPr>
          </a:lstStyle>
          <a:p>
            <a:endParaRPr/>
          </a:p>
        </p:txBody>
      </p:sp>
      <p:sp>
        <p:nvSpPr>
          <p:cNvPr id="192" name="Shape 192"/>
          <p:cNvSpPr txBox="1">
            <a:spLocks noGrp="1"/>
          </p:cNvSpPr>
          <p:nvPr>
            <p:ph type="body" idx="1"/>
          </p:nvPr>
        </p:nvSpPr>
        <p:spPr>
          <a:xfrm>
            <a:off x="628650" y="807181"/>
            <a:ext cx="7886700" cy="3948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0" marR="0" lvl="0" indent="0" algn="ctr" rtl="0">
              <a:lnSpc>
                <a:spcPct val="90000"/>
              </a:lnSpc>
              <a:spcBef>
                <a:spcPts val="800"/>
              </a:spcBef>
              <a:buClr>
                <a:srgbClr val="7F7F7F"/>
              </a:buClr>
              <a:buFont typeface="Arial"/>
              <a:buNone/>
              <a:defRPr sz="800" b="0" i="0" u="none" strike="noStrike" cap="none">
                <a:solidFill>
                  <a:srgbClr val="7F7F7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342900" marR="0" lvl="1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685800" marR="0" lvl="2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028700" marR="0" lvl="3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1371600" marR="0" lvl="4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1892300" marR="0" lvl="5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35200" marR="0" lvl="6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8100" marR="0" lvl="7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21000" marR="0" lvl="8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cxnSp>
        <p:nvCxnSpPr>
          <p:cNvPr id="193" name="Shape 193"/>
          <p:cNvCxnSpPr/>
          <p:nvPr/>
        </p:nvCxnSpPr>
        <p:spPr>
          <a:xfrm>
            <a:off x="4025816" y="681640"/>
            <a:ext cx="1092300" cy="0"/>
          </a:xfrm>
          <a:prstGeom prst="straightConnector1">
            <a:avLst/>
          </a:prstGeom>
          <a:noFill/>
          <a:ln w="9525" cap="flat" cmpd="sng">
            <a:solidFill>
              <a:srgbClr val="B3D334"/>
            </a:solidFill>
            <a:prstDash val="solid"/>
            <a:miter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Plain White Background">
    <p:bg>
      <p:bgPr>
        <a:solidFill>
          <a:srgbClr val="FFFFFF"/>
        </a:solidFill>
        <a:effectLst/>
      </p:bgPr>
    </p:bg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89928872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000" b="1" i="0">
                <a:solidFill>
                  <a:srgbClr val="3A80BA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Vietnam Blockathon Ethereum training</a:t>
            </a:r>
            <a:r>
              <a:rPr spc="-75" dirty="0"/>
              <a:t> </a:t>
            </a:r>
            <a:r>
              <a:rPr spc="-5" dirty="0"/>
              <a:t>document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7/22/2018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300" b="0" i="0">
                <a:solidFill>
                  <a:srgbClr val="003B54"/>
                </a:solidFill>
                <a:latin typeface="Noto Serif"/>
                <a:cs typeface="Noto Serif"/>
              </a:defRPr>
            </a:lvl1pPr>
          </a:lstStyle>
          <a:p>
            <a:pPr marL="25400">
              <a:lnSpc>
                <a:spcPct val="100000"/>
              </a:lnSpc>
              <a:spcBef>
                <a:spcPts val="270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647738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Custom Layout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>
            <a:spLocks noGrp="1"/>
          </p:cNvSpPr>
          <p:nvPr>
            <p:ph type="pic" idx="2"/>
          </p:nvPr>
        </p:nvSpPr>
        <p:spPr>
          <a:xfrm>
            <a:off x="6533588" y="1444428"/>
            <a:ext cx="1971600" cy="12684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0" marR="0" lvl="0" indent="0" algn="ctr" rtl="0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ct val="1375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342900" marR="0" lvl="1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61111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685800" marR="0" lvl="2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73333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028700" marR="0" lvl="3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78571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1371600" marR="0" lvl="4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78571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1892300" marR="0" lvl="5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35200" marR="0" lvl="6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8100" marR="0" lvl="7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21000" marR="0" lvl="8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4" name="Shape 114"/>
          <p:cNvSpPr txBox="1">
            <a:spLocks noGrp="1"/>
          </p:cNvSpPr>
          <p:nvPr>
            <p:ph type="title"/>
          </p:nvPr>
        </p:nvSpPr>
        <p:spPr>
          <a:xfrm>
            <a:off x="628650" y="231361"/>
            <a:ext cx="7886700" cy="5880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rgbClr val="7F7F7F"/>
              </a:buClr>
              <a:buFont typeface="Open Sans"/>
              <a:buNone/>
              <a:defRPr sz="1800" b="0" i="0" u="none" strike="noStrike" cap="none">
                <a:solidFill>
                  <a:srgbClr val="7F7F7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indent="0" rtl="0">
              <a:spcBef>
                <a:spcPts val="0"/>
              </a:spcBef>
              <a:buNone/>
              <a:defRPr sz="1400"/>
            </a:lvl2pPr>
            <a:lvl3pPr lvl="2" indent="0" rtl="0">
              <a:spcBef>
                <a:spcPts val="0"/>
              </a:spcBef>
              <a:buNone/>
              <a:defRPr sz="1400"/>
            </a:lvl3pPr>
            <a:lvl4pPr lvl="3" indent="0" rtl="0">
              <a:spcBef>
                <a:spcPts val="0"/>
              </a:spcBef>
              <a:buNone/>
              <a:defRPr sz="1400"/>
            </a:lvl4pPr>
            <a:lvl5pPr lvl="4" indent="0" rtl="0">
              <a:spcBef>
                <a:spcPts val="0"/>
              </a:spcBef>
              <a:buNone/>
              <a:defRPr sz="1400"/>
            </a:lvl5pPr>
            <a:lvl6pPr lvl="5" indent="0" rtl="0">
              <a:spcBef>
                <a:spcPts val="0"/>
              </a:spcBef>
              <a:buNone/>
              <a:defRPr sz="1400"/>
            </a:lvl6pPr>
            <a:lvl7pPr lvl="6" indent="0" rtl="0">
              <a:spcBef>
                <a:spcPts val="0"/>
              </a:spcBef>
              <a:buNone/>
              <a:defRPr sz="1400"/>
            </a:lvl7pPr>
            <a:lvl8pPr lvl="7" indent="0" rtl="0">
              <a:spcBef>
                <a:spcPts val="0"/>
              </a:spcBef>
              <a:buNone/>
              <a:defRPr sz="1400"/>
            </a:lvl8pPr>
            <a:lvl9pPr lvl="8" indent="0" rtl="0">
              <a:spcBef>
                <a:spcPts val="0"/>
              </a:spcBef>
              <a:buNone/>
              <a:defRPr sz="1400"/>
            </a:lvl9pPr>
          </a:lstStyle>
          <a:p>
            <a:endParaRPr/>
          </a:p>
        </p:txBody>
      </p:sp>
      <p:sp>
        <p:nvSpPr>
          <p:cNvPr id="115" name="Shape 115"/>
          <p:cNvSpPr txBox="1">
            <a:spLocks noGrp="1"/>
          </p:cNvSpPr>
          <p:nvPr>
            <p:ph type="body" idx="1"/>
          </p:nvPr>
        </p:nvSpPr>
        <p:spPr>
          <a:xfrm>
            <a:off x="628650" y="807181"/>
            <a:ext cx="7886700" cy="3948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0" marR="0" lvl="0" indent="0" algn="ctr" rtl="0">
              <a:lnSpc>
                <a:spcPct val="90000"/>
              </a:lnSpc>
              <a:spcBef>
                <a:spcPts val="800"/>
              </a:spcBef>
              <a:buClr>
                <a:srgbClr val="7F7F7F"/>
              </a:buClr>
              <a:buFont typeface="Arial"/>
              <a:buNone/>
              <a:defRPr sz="800" b="0" i="0" u="none" strike="noStrike" cap="none">
                <a:solidFill>
                  <a:srgbClr val="7F7F7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342900" marR="0" lvl="1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685800" marR="0" lvl="2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028700" marR="0" lvl="3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1371600" marR="0" lvl="4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1892300" marR="0" lvl="5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35200" marR="0" lvl="6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8100" marR="0" lvl="7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21000" marR="0" lvl="8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6" name="Shape 116"/>
          <p:cNvSpPr/>
          <p:nvPr/>
        </p:nvSpPr>
        <p:spPr>
          <a:xfrm>
            <a:off x="628650" y="4701021"/>
            <a:ext cx="7886700" cy="34200"/>
          </a:xfrm>
          <a:prstGeom prst="roundRect">
            <a:avLst>
              <a:gd name="adj" fmla="val 50000"/>
            </a:avLst>
          </a:prstGeom>
          <a:solidFill>
            <a:srgbClr val="D8D8D8"/>
          </a:solidFill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7" name="Shape 117"/>
          <p:cNvCxnSpPr/>
          <p:nvPr/>
        </p:nvCxnSpPr>
        <p:spPr>
          <a:xfrm>
            <a:off x="4025816" y="681640"/>
            <a:ext cx="1092300" cy="0"/>
          </a:xfrm>
          <a:prstGeom prst="straightConnector1">
            <a:avLst/>
          </a:prstGeom>
          <a:noFill/>
          <a:ln w="9525" cap="flat" cmpd="sng">
            <a:solidFill>
              <a:srgbClr val="B3D334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118" name="Shape 118"/>
          <p:cNvSpPr/>
          <p:nvPr/>
        </p:nvSpPr>
        <p:spPr>
          <a:xfrm>
            <a:off x="8199255" y="4818026"/>
            <a:ext cx="236700" cy="236700"/>
          </a:xfrm>
          <a:prstGeom prst="ellipse">
            <a:avLst/>
          </a:prstGeom>
          <a:solidFill>
            <a:srgbClr val="B3D334"/>
          </a:solidFill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Shape 119"/>
          <p:cNvSpPr txBox="1"/>
          <p:nvPr/>
        </p:nvSpPr>
        <p:spPr>
          <a:xfrm>
            <a:off x="628650" y="4855580"/>
            <a:ext cx="1786800" cy="161700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" sz="600">
                <a:solidFill>
                  <a:srgbClr val="7F7F7F"/>
                </a:solidFill>
                <a:latin typeface="Open Sans"/>
                <a:ea typeface="Open Sans"/>
                <a:cs typeface="Open Sans"/>
                <a:sym typeface="Open Sans"/>
              </a:rPr>
              <a:t>Laukpauk Presentation | www.yourwebsite.com</a:t>
            </a:r>
          </a:p>
        </p:txBody>
      </p:sp>
      <p:sp>
        <p:nvSpPr>
          <p:cNvPr id="120" name="Shape 120"/>
          <p:cNvSpPr>
            <a:spLocks noGrp="1"/>
          </p:cNvSpPr>
          <p:nvPr>
            <p:ph type="pic" idx="3"/>
          </p:nvPr>
        </p:nvSpPr>
        <p:spPr>
          <a:xfrm>
            <a:off x="628650" y="1444428"/>
            <a:ext cx="1971600" cy="12684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0" marR="0" lvl="0" indent="0" algn="ctr" rtl="0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ct val="1375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342900" marR="0" lvl="1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61111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685800" marR="0" lvl="2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73333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028700" marR="0" lvl="3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78571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1371600" marR="0" lvl="4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78571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1892300" marR="0" lvl="5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35200" marR="0" lvl="6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8100" marR="0" lvl="7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21000" marR="0" lvl="8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1" name="Shape 121"/>
          <p:cNvSpPr>
            <a:spLocks noGrp="1"/>
          </p:cNvSpPr>
          <p:nvPr>
            <p:ph type="pic" idx="4"/>
          </p:nvPr>
        </p:nvSpPr>
        <p:spPr>
          <a:xfrm>
            <a:off x="2600325" y="1444428"/>
            <a:ext cx="1971600" cy="12684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0" marR="0" lvl="0" indent="0" algn="ctr" rtl="0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ct val="1375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342900" marR="0" lvl="1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61111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685800" marR="0" lvl="2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73333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028700" marR="0" lvl="3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78571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1371600" marR="0" lvl="4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78571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1892300" marR="0" lvl="5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35200" marR="0" lvl="6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8100" marR="0" lvl="7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21000" marR="0" lvl="8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2" name="Shape 122"/>
          <p:cNvSpPr>
            <a:spLocks noGrp="1"/>
          </p:cNvSpPr>
          <p:nvPr>
            <p:ph type="pic" idx="5"/>
          </p:nvPr>
        </p:nvSpPr>
        <p:spPr>
          <a:xfrm>
            <a:off x="4561913" y="1444428"/>
            <a:ext cx="1971600" cy="12684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0" marR="0" lvl="0" indent="0" algn="ctr" rtl="0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ct val="1375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342900" marR="0" lvl="1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61111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685800" marR="0" lvl="2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73333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028700" marR="0" lvl="3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78571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1371600" marR="0" lvl="4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78571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1892300" marR="0" lvl="5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35200" marR="0" lvl="6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8100" marR="0" lvl="7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21000" marR="0" lvl="8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3" name="Shape 123"/>
          <p:cNvSpPr/>
          <p:nvPr/>
        </p:nvSpPr>
        <p:spPr>
          <a:xfrm>
            <a:off x="8186435" y="4841523"/>
            <a:ext cx="262200" cy="196200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lang="en" sz="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_Custom Layout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>
            <a:spLocks noGrp="1"/>
          </p:cNvSpPr>
          <p:nvPr>
            <p:ph type="pic" idx="2"/>
          </p:nvPr>
        </p:nvSpPr>
        <p:spPr>
          <a:xfrm>
            <a:off x="796738" y="1395138"/>
            <a:ext cx="1341299" cy="1341299"/>
          </a:xfrm>
          <a:prstGeom prst="teardrop">
            <a:avLst>
              <a:gd name="adj" fmla="val 100000"/>
            </a:avLst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0" marR="0" lvl="0" indent="0" algn="ctr" rtl="0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ct val="1375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342900" marR="0" lvl="1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61111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685800" marR="0" lvl="2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73333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028700" marR="0" lvl="3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78571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1371600" marR="0" lvl="4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78571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1892300" marR="0" lvl="5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35200" marR="0" lvl="6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8100" marR="0" lvl="7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21000" marR="0" lvl="8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6" name="Shape 126"/>
          <p:cNvSpPr>
            <a:spLocks noGrp="1"/>
          </p:cNvSpPr>
          <p:nvPr>
            <p:ph type="pic" idx="3"/>
          </p:nvPr>
        </p:nvSpPr>
        <p:spPr>
          <a:xfrm>
            <a:off x="4952502" y="1395138"/>
            <a:ext cx="1341300" cy="1341299"/>
          </a:xfrm>
          <a:prstGeom prst="teardrop">
            <a:avLst>
              <a:gd name="adj" fmla="val 100000"/>
            </a:avLst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0" marR="0" lvl="0" indent="0" algn="ctr" rtl="0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ct val="1375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342900" marR="0" lvl="1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61111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685800" marR="0" lvl="2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73333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028700" marR="0" lvl="3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78571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1371600" marR="0" lvl="4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78571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1892300" marR="0" lvl="5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35200" marR="0" lvl="6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8100" marR="0" lvl="7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21000" marR="0" lvl="8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7" name="Shape 127"/>
          <p:cNvSpPr>
            <a:spLocks noGrp="1"/>
          </p:cNvSpPr>
          <p:nvPr>
            <p:ph type="pic" idx="4"/>
          </p:nvPr>
        </p:nvSpPr>
        <p:spPr>
          <a:xfrm>
            <a:off x="4952502" y="2929575"/>
            <a:ext cx="1341300" cy="1341299"/>
          </a:xfrm>
          <a:prstGeom prst="teardrop">
            <a:avLst>
              <a:gd name="adj" fmla="val 100000"/>
            </a:avLst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0" marR="0" lvl="0" indent="0" algn="ctr" rtl="0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ct val="1375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342900" marR="0" lvl="1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61111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685800" marR="0" lvl="2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73333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028700" marR="0" lvl="3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78571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1371600" marR="0" lvl="4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78571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1892300" marR="0" lvl="5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35200" marR="0" lvl="6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8100" marR="0" lvl="7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21000" marR="0" lvl="8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8" name="Shape 128"/>
          <p:cNvSpPr>
            <a:spLocks noGrp="1"/>
          </p:cNvSpPr>
          <p:nvPr>
            <p:ph type="pic" idx="5"/>
          </p:nvPr>
        </p:nvSpPr>
        <p:spPr>
          <a:xfrm>
            <a:off x="796738" y="2929575"/>
            <a:ext cx="1341299" cy="1341299"/>
          </a:xfrm>
          <a:prstGeom prst="teardrop">
            <a:avLst>
              <a:gd name="adj" fmla="val 100000"/>
            </a:avLst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0" marR="0" lvl="0" indent="0" algn="ctr" rtl="0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ct val="1375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342900" marR="0" lvl="1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61111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685800" marR="0" lvl="2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73333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028700" marR="0" lvl="3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78571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1371600" marR="0" lvl="4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78571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1892300" marR="0" lvl="5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35200" marR="0" lvl="6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8100" marR="0" lvl="7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21000" marR="0" lvl="8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9" name="Shape 129"/>
          <p:cNvSpPr txBox="1">
            <a:spLocks noGrp="1"/>
          </p:cNvSpPr>
          <p:nvPr>
            <p:ph type="title"/>
          </p:nvPr>
        </p:nvSpPr>
        <p:spPr>
          <a:xfrm>
            <a:off x="628650" y="231361"/>
            <a:ext cx="7886700" cy="5880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rgbClr val="7F7F7F"/>
              </a:buClr>
              <a:buFont typeface="Open Sans"/>
              <a:buNone/>
              <a:defRPr sz="1800" b="0" i="0" u="none" strike="noStrike" cap="none">
                <a:solidFill>
                  <a:srgbClr val="7F7F7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indent="0" rtl="0">
              <a:spcBef>
                <a:spcPts val="0"/>
              </a:spcBef>
              <a:buNone/>
              <a:defRPr sz="1400"/>
            </a:lvl2pPr>
            <a:lvl3pPr lvl="2" indent="0" rtl="0">
              <a:spcBef>
                <a:spcPts val="0"/>
              </a:spcBef>
              <a:buNone/>
              <a:defRPr sz="1400"/>
            </a:lvl3pPr>
            <a:lvl4pPr lvl="3" indent="0" rtl="0">
              <a:spcBef>
                <a:spcPts val="0"/>
              </a:spcBef>
              <a:buNone/>
              <a:defRPr sz="1400"/>
            </a:lvl4pPr>
            <a:lvl5pPr lvl="4" indent="0" rtl="0">
              <a:spcBef>
                <a:spcPts val="0"/>
              </a:spcBef>
              <a:buNone/>
              <a:defRPr sz="1400"/>
            </a:lvl5pPr>
            <a:lvl6pPr lvl="5" indent="0" rtl="0">
              <a:spcBef>
                <a:spcPts val="0"/>
              </a:spcBef>
              <a:buNone/>
              <a:defRPr sz="1400"/>
            </a:lvl6pPr>
            <a:lvl7pPr lvl="6" indent="0" rtl="0">
              <a:spcBef>
                <a:spcPts val="0"/>
              </a:spcBef>
              <a:buNone/>
              <a:defRPr sz="1400"/>
            </a:lvl7pPr>
            <a:lvl8pPr lvl="7" indent="0" rtl="0">
              <a:spcBef>
                <a:spcPts val="0"/>
              </a:spcBef>
              <a:buNone/>
              <a:defRPr sz="1400"/>
            </a:lvl8pPr>
            <a:lvl9pPr lvl="8" indent="0" rtl="0">
              <a:spcBef>
                <a:spcPts val="0"/>
              </a:spcBef>
              <a:buNone/>
              <a:defRPr sz="1400"/>
            </a:lvl9pPr>
          </a:lstStyle>
          <a:p>
            <a:endParaRPr/>
          </a:p>
        </p:txBody>
      </p:sp>
      <p:sp>
        <p:nvSpPr>
          <p:cNvPr id="130" name="Shape 130"/>
          <p:cNvSpPr txBox="1">
            <a:spLocks noGrp="1"/>
          </p:cNvSpPr>
          <p:nvPr>
            <p:ph type="body" idx="1"/>
          </p:nvPr>
        </p:nvSpPr>
        <p:spPr>
          <a:xfrm>
            <a:off x="628650" y="807181"/>
            <a:ext cx="7886700" cy="3948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0" marR="0" lvl="0" indent="0" algn="ctr" rtl="0">
              <a:lnSpc>
                <a:spcPct val="90000"/>
              </a:lnSpc>
              <a:spcBef>
                <a:spcPts val="800"/>
              </a:spcBef>
              <a:buClr>
                <a:srgbClr val="7F7F7F"/>
              </a:buClr>
              <a:buFont typeface="Arial"/>
              <a:buNone/>
              <a:defRPr sz="800" b="0" i="0" u="none" strike="noStrike" cap="none">
                <a:solidFill>
                  <a:srgbClr val="7F7F7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342900" marR="0" lvl="1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685800" marR="0" lvl="2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028700" marR="0" lvl="3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1371600" marR="0" lvl="4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1892300" marR="0" lvl="5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35200" marR="0" lvl="6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8100" marR="0" lvl="7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21000" marR="0" lvl="8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1" name="Shape 131"/>
          <p:cNvSpPr/>
          <p:nvPr/>
        </p:nvSpPr>
        <p:spPr>
          <a:xfrm>
            <a:off x="628650" y="4701021"/>
            <a:ext cx="7886700" cy="34200"/>
          </a:xfrm>
          <a:prstGeom prst="roundRect">
            <a:avLst>
              <a:gd name="adj" fmla="val 50000"/>
            </a:avLst>
          </a:prstGeom>
          <a:solidFill>
            <a:srgbClr val="D8D8D8"/>
          </a:solidFill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32" name="Shape 132"/>
          <p:cNvCxnSpPr/>
          <p:nvPr/>
        </p:nvCxnSpPr>
        <p:spPr>
          <a:xfrm>
            <a:off x="4025816" y="681640"/>
            <a:ext cx="1092300" cy="0"/>
          </a:xfrm>
          <a:prstGeom prst="straightConnector1">
            <a:avLst/>
          </a:prstGeom>
          <a:noFill/>
          <a:ln w="9525" cap="flat" cmpd="sng">
            <a:solidFill>
              <a:srgbClr val="B3D334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133" name="Shape 133"/>
          <p:cNvSpPr/>
          <p:nvPr/>
        </p:nvSpPr>
        <p:spPr>
          <a:xfrm>
            <a:off x="8199255" y="4818026"/>
            <a:ext cx="236700" cy="236700"/>
          </a:xfrm>
          <a:prstGeom prst="ellipse">
            <a:avLst/>
          </a:prstGeom>
          <a:solidFill>
            <a:srgbClr val="B3D334"/>
          </a:solidFill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Shape 134"/>
          <p:cNvSpPr txBox="1"/>
          <p:nvPr/>
        </p:nvSpPr>
        <p:spPr>
          <a:xfrm>
            <a:off x="628650" y="4855580"/>
            <a:ext cx="1786800" cy="161700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" sz="600">
                <a:solidFill>
                  <a:srgbClr val="7F7F7F"/>
                </a:solidFill>
                <a:latin typeface="Open Sans"/>
                <a:ea typeface="Open Sans"/>
                <a:cs typeface="Open Sans"/>
                <a:sym typeface="Open Sans"/>
              </a:rPr>
              <a:t>Laukpauk Presentation | www.yourwebsite.com</a:t>
            </a:r>
          </a:p>
        </p:txBody>
      </p:sp>
      <p:sp>
        <p:nvSpPr>
          <p:cNvPr id="135" name="Shape 135"/>
          <p:cNvSpPr/>
          <p:nvPr/>
        </p:nvSpPr>
        <p:spPr>
          <a:xfrm>
            <a:off x="8186435" y="4841523"/>
            <a:ext cx="262200" cy="196200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lang="en" sz="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6_Custom Layout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>
            <a:spLocks noGrp="1"/>
          </p:cNvSpPr>
          <p:nvPr>
            <p:ph type="pic" idx="2"/>
          </p:nvPr>
        </p:nvSpPr>
        <p:spPr>
          <a:xfrm>
            <a:off x="4862945" y="0"/>
            <a:ext cx="4281000" cy="51435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0" marR="0" lvl="0" indent="0" algn="ctr" rtl="0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ct val="1375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342900" marR="0" lvl="1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61111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685800" marR="0" lvl="2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73333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028700" marR="0" lvl="3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78571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1371600" marR="0" lvl="4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78571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1892300" marR="0" lvl="5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35200" marR="0" lvl="6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8100" marR="0" lvl="7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21000" marR="0" lvl="8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0_Custom Layout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>
            <a:spLocks noGrp="1"/>
          </p:cNvSpPr>
          <p:nvPr>
            <p:ph type="pic" idx="2"/>
          </p:nvPr>
        </p:nvSpPr>
        <p:spPr>
          <a:xfrm>
            <a:off x="0" y="1479828"/>
            <a:ext cx="9144000" cy="23157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0" marR="0" lvl="0" indent="0" algn="ctr" rtl="0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ct val="1375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342900" marR="0" lvl="1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61111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685800" marR="0" lvl="2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73333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028700" marR="0" lvl="3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78571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1371600" marR="0" lvl="4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78571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1892300" marR="0" lvl="5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35200" marR="0" lvl="6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8100" marR="0" lvl="7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21000" marR="0" lvl="8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0" name="Shape 140"/>
          <p:cNvSpPr txBox="1">
            <a:spLocks noGrp="1"/>
          </p:cNvSpPr>
          <p:nvPr>
            <p:ph type="title"/>
          </p:nvPr>
        </p:nvSpPr>
        <p:spPr>
          <a:xfrm>
            <a:off x="628650" y="231361"/>
            <a:ext cx="7886700" cy="5880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rgbClr val="7F7F7F"/>
              </a:buClr>
              <a:buFont typeface="Open Sans"/>
              <a:buNone/>
              <a:defRPr sz="1800" b="0" i="0" u="none" strike="noStrike" cap="none">
                <a:solidFill>
                  <a:srgbClr val="7F7F7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indent="0" rtl="0">
              <a:spcBef>
                <a:spcPts val="0"/>
              </a:spcBef>
              <a:buNone/>
              <a:defRPr sz="1400"/>
            </a:lvl2pPr>
            <a:lvl3pPr lvl="2" indent="0" rtl="0">
              <a:spcBef>
                <a:spcPts val="0"/>
              </a:spcBef>
              <a:buNone/>
              <a:defRPr sz="1400"/>
            </a:lvl3pPr>
            <a:lvl4pPr lvl="3" indent="0" rtl="0">
              <a:spcBef>
                <a:spcPts val="0"/>
              </a:spcBef>
              <a:buNone/>
              <a:defRPr sz="1400"/>
            </a:lvl4pPr>
            <a:lvl5pPr lvl="4" indent="0" rtl="0">
              <a:spcBef>
                <a:spcPts val="0"/>
              </a:spcBef>
              <a:buNone/>
              <a:defRPr sz="1400"/>
            </a:lvl5pPr>
            <a:lvl6pPr lvl="5" indent="0" rtl="0">
              <a:spcBef>
                <a:spcPts val="0"/>
              </a:spcBef>
              <a:buNone/>
              <a:defRPr sz="1400"/>
            </a:lvl6pPr>
            <a:lvl7pPr lvl="6" indent="0" rtl="0">
              <a:spcBef>
                <a:spcPts val="0"/>
              </a:spcBef>
              <a:buNone/>
              <a:defRPr sz="1400"/>
            </a:lvl7pPr>
            <a:lvl8pPr lvl="7" indent="0" rtl="0">
              <a:spcBef>
                <a:spcPts val="0"/>
              </a:spcBef>
              <a:buNone/>
              <a:defRPr sz="1400"/>
            </a:lvl8pPr>
            <a:lvl9pPr lvl="8" indent="0" rtl="0">
              <a:spcBef>
                <a:spcPts val="0"/>
              </a:spcBef>
              <a:buNone/>
              <a:defRPr sz="1400"/>
            </a:lvl9pPr>
          </a:lstStyle>
          <a:p>
            <a:endParaRPr/>
          </a:p>
        </p:txBody>
      </p:sp>
      <p:sp>
        <p:nvSpPr>
          <p:cNvPr id="141" name="Shape 141"/>
          <p:cNvSpPr txBox="1">
            <a:spLocks noGrp="1"/>
          </p:cNvSpPr>
          <p:nvPr>
            <p:ph type="body" idx="1"/>
          </p:nvPr>
        </p:nvSpPr>
        <p:spPr>
          <a:xfrm>
            <a:off x="628650" y="807181"/>
            <a:ext cx="7886700" cy="3948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0" marR="0" lvl="0" indent="0" algn="ctr" rtl="0">
              <a:lnSpc>
                <a:spcPct val="90000"/>
              </a:lnSpc>
              <a:spcBef>
                <a:spcPts val="800"/>
              </a:spcBef>
              <a:buClr>
                <a:srgbClr val="7F7F7F"/>
              </a:buClr>
              <a:buFont typeface="Arial"/>
              <a:buNone/>
              <a:defRPr sz="800" b="0" i="0" u="none" strike="noStrike" cap="none">
                <a:solidFill>
                  <a:srgbClr val="7F7F7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342900" marR="0" lvl="1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685800" marR="0" lvl="2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028700" marR="0" lvl="3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1371600" marR="0" lvl="4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1892300" marR="0" lvl="5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35200" marR="0" lvl="6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8100" marR="0" lvl="7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21000" marR="0" lvl="8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2" name="Shape 142"/>
          <p:cNvSpPr/>
          <p:nvPr/>
        </p:nvSpPr>
        <p:spPr>
          <a:xfrm>
            <a:off x="628650" y="4701021"/>
            <a:ext cx="7886700" cy="34200"/>
          </a:xfrm>
          <a:prstGeom prst="roundRect">
            <a:avLst>
              <a:gd name="adj" fmla="val 50000"/>
            </a:avLst>
          </a:prstGeom>
          <a:solidFill>
            <a:srgbClr val="D8D8D8"/>
          </a:solidFill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43" name="Shape 143"/>
          <p:cNvCxnSpPr/>
          <p:nvPr/>
        </p:nvCxnSpPr>
        <p:spPr>
          <a:xfrm>
            <a:off x="4025816" y="681640"/>
            <a:ext cx="1092300" cy="0"/>
          </a:xfrm>
          <a:prstGeom prst="straightConnector1">
            <a:avLst/>
          </a:prstGeom>
          <a:noFill/>
          <a:ln w="9525" cap="flat" cmpd="sng">
            <a:solidFill>
              <a:srgbClr val="B3D334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144" name="Shape 144"/>
          <p:cNvSpPr/>
          <p:nvPr/>
        </p:nvSpPr>
        <p:spPr>
          <a:xfrm>
            <a:off x="8199255" y="4818026"/>
            <a:ext cx="236700" cy="236700"/>
          </a:xfrm>
          <a:prstGeom prst="ellipse">
            <a:avLst/>
          </a:prstGeom>
          <a:solidFill>
            <a:srgbClr val="B3D334"/>
          </a:solidFill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Shape 145"/>
          <p:cNvSpPr txBox="1"/>
          <p:nvPr/>
        </p:nvSpPr>
        <p:spPr>
          <a:xfrm>
            <a:off x="628650" y="4855580"/>
            <a:ext cx="1786800" cy="161700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" sz="600">
                <a:solidFill>
                  <a:srgbClr val="7F7F7F"/>
                </a:solidFill>
                <a:latin typeface="Open Sans"/>
                <a:ea typeface="Open Sans"/>
                <a:cs typeface="Open Sans"/>
                <a:sym typeface="Open Sans"/>
              </a:rPr>
              <a:t>Laukpauk Presentation | www.yourwebsite.com</a:t>
            </a:r>
          </a:p>
        </p:txBody>
      </p:sp>
      <p:sp>
        <p:nvSpPr>
          <p:cNvPr id="146" name="Shape 146"/>
          <p:cNvSpPr/>
          <p:nvPr/>
        </p:nvSpPr>
        <p:spPr>
          <a:xfrm>
            <a:off x="8186435" y="4841523"/>
            <a:ext cx="262200" cy="196200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lang="en" sz="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Custom Layout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>
            <a:spLocks noGrp="1"/>
          </p:cNvSpPr>
          <p:nvPr>
            <p:ph type="title"/>
          </p:nvPr>
        </p:nvSpPr>
        <p:spPr>
          <a:xfrm>
            <a:off x="628650" y="231361"/>
            <a:ext cx="7886700" cy="5880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rgbClr val="7F7F7F"/>
              </a:buClr>
              <a:buFont typeface="Open Sans"/>
              <a:buNone/>
              <a:defRPr sz="1800" b="0" i="0" u="none" strike="noStrike" cap="none">
                <a:solidFill>
                  <a:srgbClr val="7F7F7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indent="0" rtl="0">
              <a:spcBef>
                <a:spcPts val="0"/>
              </a:spcBef>
              <a:buNone/>
              <a:defRPr sz="1400"/>
            </a:lvl2pPr>
            <a:lvl3pPr lvl="2" indent="0" rtl="0">
              <a:spcBef>
                <a:spcPts val="0"/>
              </a:spcBef>
              <a:buNone/>
              <a:defRPr sz="1400"/>
            </a:lvl3pPr>
            <a:lvl4pPr lvl="3" indent="0" rtl="0">
              <a:spcBef>
                <a:spcPts val="0"/>
              </a:spcBef>
              <a:buNone/>
              <a:defRPr sz="1400"/>
            </a:lvl4pPr>
            <a:lvl5pPr lvl="4" indent="0" rtl="0">
              <a:spcBef>
                <a:spcPts val="0"/>
              </a:spcBef>
              <a:buNone/>
              <a:defRPr sz="1400"/>
            </a:lvl5pPr>
            <a:lvl6pPr lvl="5" indent="0" rtl="0">
              <a:spcBef>
                <a:spcPts val="0"/>
              </a:spcBef>
              <a:buNone/>
              <a:defRPr sz="1400"/>
            </a:lvl6pPr>
            <a:lvl7pPr lvl="6" indent="0" rtl="0">
              <a:spcBef>
                <a:spcPts val="0"/>
              </a:spcBef>
              <a:buNone/>
              <a:defRPr sz="1400"/>
            </a:lvl7pPr>
            <a:lvl8pPr lvl="7" indent="0" rtl="0">
              <a:spcBef>
                <a:spcPts val="0"/>
              </a:spcBef>
              <a:buNone/>
              <a:defRPr sz="1400"/>
            </a:lvl8pPr>
            <a:lvl9pPr lvl="8" indent="0" rtl="0">
              <a:spcBef>
                <a:spcPts val="0"/>
              </a:spcBef>
              <a:buNone/>
              <a:defRPr sz="1400"/>
            </a:lvl9pPr>
          </a:lstStyle>
          <a:p>
            <a:endParaRPr/>
          </a:p>
        </p:txBody>
      </p:sp>
      <p:sp>
        <p:nvSpPr>
          <p:cNvPr id="149" name="Shape 149"/>
          <p:cNvSpPr txBox="1">
            <a:spLocks noGrp="1"/>
          </p:cNvSpPr>
          <p:nvPr>
            <p:ph type="body" idx="1"/>
          </p:nvPr>
        </p:nvSpPr>
        <p:spPr>
          <a:xfrm>
            <a:off x="628650" y="807181"/>
            <a:ext cx="7886700" cy="3948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0" marR="0" lvl="0" indent="0" algn="ctr" rtl="0">
              <a:lnSpc>
                <a:spcPct val="90000"/>
              </a:lnSpc>
              <a:spcBef>
                <a:spcPts val="800"/>
              </a:spcBef>
              <a:buClr>
                <a:srgbClr val="7F7F7F"/>
              </a:buClr>
              <a:buFont typeface="Arial"/>
              <a:buNone/>
              <a:defRPr sz="800" b="0" i="0" u="none" strike="noStrike" cap="none">
                <a:solidFill>
                  <a:srgbClr val="7F7F7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342900" marR="0" lvl="1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685800" marR="0" lvl="2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028700" marR="0" lvl="3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1371600" marR="0" lvl="4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1892300" marR="0" lvl="5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35200" marR="0" lvl="6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8100" marR="0" lvl="7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21000" marR="0" lvl="8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0" name="Shape 150"/>
          <p:cNvSpPr/>
          <p:nvPr/>
        </p:nvSpPr>
        <p:spPr>
          <a:xfrm>
            <a:off x="628650" y="4701021"/>
            <a:ext cx="7886700" cy="34200"/>
          </a:xfrm>
          <a:prstGeom prst="roundRect">
            <a:avLst>
              <a:gd name="adj" fmla="val 50000"/>
            </a:avLst>
          </a:prstGeom>
          <a:solidFill>
            <a:srgbClr val="D8D8D8"/>
          </a:solidFill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51" name="Shape 151"/>
          <p:cNvCxnSpPr/>
          <p:nvPr/>
        </p:nvCxnSpPr>
        <p:spPr>
          <a:xfrm>
            <a:off x="4025816" y="681640"/>
            <a:ext cx="1092300" cy="0"/>
          </a:xfrm>
          <a:prstGeom prst="straightConnector1">
            <a:avLst/>
          </a:prstGeom>
          <a:noFill/>
          <a:ln w="9525" cap="flat" cmpd="sng">
            <a:solidFill>
              <a:srgbClr val="B3D334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152" name="Shape 152"/>
          <p:cNvSpPr/>
          <p:nvPr/>
        </p:nvSpPr>
        <p:spPr>
          <a:xfrm>
            <a:off x="8199255" y="4818026"/>
            <a:ext cx="236700" cy="236700"/>
          </a:xfrm>
          <a:prstGeom prst="ellipse">
            <a:avLst/>
          </a:prstGeom>
          <a:solidFill>
            <a:srgbClr val="B3D334"/>
          </a:solidFill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Shape 153"/>
          <p:cNvSpPr txBox="1"/>
          <p:nvPr/>
        </p:nvSpPr>
        <p:spPr>
          <a:xfrm>
            <a:off x="628650" y="4855580"/>
            <a:ext cx="1786800" cy="161700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" sz="600">
                <a:solidFill>
                  <a:srgbClr val="7F7F7F"/>
                </a:solidFill>
                <a:latin typeface="Open Sans"/>
                <a:ea typeface="Open Sans"/>
                <a:cs typeface="Open Sans"/>
                <a:sym typeface="Open Sans"/>
              </a:rPr>
              <a:t>Laukpauk Presentation | www.yourwebsite.com</a:t>
            </a:r>
          </a:p>
        </p:txBody>
      </p:sp>
      <p:sp>
        <p:nvSpPr>
          <p:cNvPr id="154" name="Shape 154"/>
          <p:cNvSpPr/>
          <p:nvPr/>
        </p:nvSpPr>
        <p:spPr>
          <a:xfrm>
            <a:off x="8186435" y="4841523"/>
            <a:ext cx="262200" cy="196200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lang="en" sz="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7_Custom Layout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 txBox="1">
            <a:spLocks noGrp="1"/>
          </p:cNvSpPr>
          <p:nvPr>
            <p:ph type="title"/>
          </p:nvPr>
        </p:nvSpPr>
        <p:spPr>
          <a:xfrm>
            <a:off x="628650" y="231361"/>
            <a:ext cx="7886700" cy="5880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rgbClr val="7F7F7F"/>
              </a:buClr>
              <a:buFont typeface="Open Sans"/>
              <a:buNone/>
              <a:defRPr sz="1800" b="0" i="0" u="none" strike="noStrike" cap="none">
                <a:solidFill>
                  <a:srgbClr val="7F7F7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indent="0" rtl="0">
              <a:spcBef>
                <a:spcPts val="0"/>
              </a:spcBef>
              <a:buNone/>
              <a:defRPr sz="1400"/>
            </a:lvl2pPr>
            <a:lvl3pPr lvl="2" indent="0" rtl="0">
              <a:spcBef>
                <a:spcPts val="0"/>
              </a:spcBef>
              <a:buNone/>
              <a:defRPr sz="1400"/>
            </a:lvl3pPr>
            <a:lvl4pPr lvl="3" indent="0" rtl="0">
              <a:spcBef>
                <a:spcPts val="0"/>
              </a:spcBef>
              <a:buNone/>
              <a:defRPr sz="1400"/>
            </a:lvl4pPr>
            <a:lvl5pPr lvl="4" indent="0" rtl="0">
              <a:spcBef>
                <a:spcPts val="0"/>
              </a:spcBef>
              <a:buNone/>
              <a:defRPr sz="1400"/>
            </a:lvl5pPr>
            <a:lvl6pPr lvl="5" indent="0" rtl="0">
              <a:spcBef>
                <a:spcPts val="0"/>
              </a:spcBef>
              <a:buNone/>
              <a:defRPr sz="1400"/>
            </a:lvl6pPr>
            <a:lvl7pPr lvl="6" indent="0" rtl="0">
              <a:spcBef>
                <a:spcPts val="0"/>
              </a:spcBef>
              <a:buNone/>
              <a:defRPr sz="1400"/>
            </a:lvl7pPr>
            <a:lvl8pPr lvl="7" indent="0" rtl="0">
              <a:spcBef>
                <a:spcPts val="0"/>
              </a:spcBef>
              <a:buNone/>
              <a:defRPr sz="1400"/>
            </a:lvl8pPr>
            <a:lvl9pPr lvl="8" indent="0" rtl="0">
              <a:spcBef>
                <a:spcPts val="0"/>
              </a:spcBef>
              <a:buNone/>
              <a:defRPr sz="1400"/>
            </a:lvl9pPr>
          </a:lstStyle>
          <a:p>
            <a:endParaRPr/>
          </a:p>
        </p:txBody>
      </p:sp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628650" y="807181"/>
            <a:ext cx="7886700" cy="3948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0" marR="0" lvl="0" indent="0" algn="ctr" rtl="0">
              <a:lnSpc>
                <a:spcPct val="90000"/>
              </a:lnSpc>
              <a:spcBef>
                <a:spcPts val="800"/>
              </a:spcBef>
              <a:buClr>
                <a:srgbClr val="7F7F7F"/>
              </a:buClr>
              <a:buFont typeface="Arial"/>
              <a:buNone/>
              <a:defRPr sz="800" b="0" i="0" u="none" strike="noStrike" cap="none">
                <a:solidFill>
                  <a:srgbClr val="7F7F7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342900" marR="0" lvl="1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685800" marR="0" lvl="2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028700" marR="0" lvl="3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1371600" marR="0" lvl="4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1892300" marR="0" lvl="5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35200" marR="0" lvl="6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8100" marR="0" lvl="7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21000" marR="0" lvl="8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8_Custom Layout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35451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0" marR="0" lvl="0" indent="0" algn="ctr" rtl="0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ct val="1375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342900" marR="0" lvl="1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61111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685800" marR="0" lvl="2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73333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028700" marR="0" lvl="3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78571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1371600" marR="0" lvl="4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78571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1892300" marR="0" lvl="5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35200" marR="0" lvl="6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8100" marR="0" lvl="7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21000" marR="0" lvl="8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Custom Layout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>
            <a:spLocks noGrp="1"/>
          </p:cNvSpPr>
          <p:nvPr>
            <p:ph type="title"/>
          </p:nvPr>
        </p:nvSpPr>
        <p:spPr>
          <a:xfrm>
            <a:off x="628650" y="273843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61111"/>
              <a:buFont typeface="Open Sans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indent="0" rtl="0">
              <a:spcBef>
                <a:spcPts val="0"/>
              </a:spcBef>
              <a:buSzPct val="78571"/>
              <a:buNone/>
              <a:defRPr sz="1400"/>
            </a:lvl2pPr>
            <a:lvl3pPr lvl="2" indent="0" rtl="0">
              <a:spcBef>
                <a:spcPts val="0"/>
              </a:spcBef>
              <a:buSzPct val="78571"/>
              <a:buNone/>
              <a:defRPr sz="1400"/>
            </a:lvl3pPr>
            <a:lvl4pPr lvl="3" indent="0" rtl="0">
              <a:spcBef>
                <a:spcPts val="0"/>
              </a:spcBef>
              <a:buSzPct val="78571"/>
              <a:buNone/>
              <a:defRPr sz="1400"/>
            </a:lvl4pPr>
            <a:lvl5pPr lvl="4" indent="0" rtl="0">
              <a:spcBef>
                <a:spcPts val="0"/>
              </a:spcBef>
              <a:buSzPct val="78571"/>
              <a:buNone/>
              <a:defRPr sz="1400"/>
            </a:lvl5pPr>
            <a:lvl6pPr lvl="5" indent="0" rtl="0">
              <a:spcBef>
                <a:spcPts val="0"/>
              </a:spcBef>
              <a:buSzPct val="78571"/>
              <a:buNone/>
              <a:defRPr sz="1400"/>
            </a:lvl6pPr>
            <a:lvl7pPr lvl="6" indent="0" rtl="0">
              <a:spcBef>
                <a:spcPts val="0"/>
              </a:spcBef>
              <a:buSzPct val="78571"/>
              <a:buNone/>
              <a:defRPr sz="1400"/>
            </a:lvl7pPr>
            <a:lvl8pPr lvl="7" indent="0" rtl="0">
              <a:spcBef>
                <a:spcPts val="0"/>
              </a:spcBef>
              <a:buSzPct val="78571"/>
              <a:buNone/>
              <a:defRPr sz="1400"/>
            </a:lvl8pPr>
            <a:lvl9pPr lvl="8" indent="0" rtl="0">
              <a:spcBef>
                <a:spcPts val="0"/>
              </a:spcBef>
              <a:buSzPct val="78571"/>
              <a:buNone/>
              <a:defRPr sz="1400"/>
            </a:lvl9pPr>
          </a:lstStyle>
          <a:p>
            <a:endParaRPr/>
          </a:p>
        </p:txBody>
      </p:sp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628650" y="1369218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0" marR="0" lvl="0" indent="0" algn="ctr" rtl="0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ct val="1375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342900" marR="0" lvl="1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61111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685800" marR="0" lvl="2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73333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028700" marR="0" lvl="3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78571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1371600" marR="0" lvl="4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78571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1892300" marR="0" lvl="5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35200" marR="0" lvl="6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8100" marR="0" lvl="7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21000" marR="0" lvl="8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2" name="Shape 92"/>
          <p:cNvSpPr txBox="1">
            <a:spLocks noGrp="1"/>
          </p:cNvSpPr>
          <p:nvPr>
            <p:ph type="dt" idx="10"/>
          </p:nvPr>
        </p:nvSpPr>
        <p:spPr>
          <a:xfrm>
            <a:off x="628650" y="4767262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l" rtl="0">
              <a:spcBef>
                <a:spcPts val="0"/>
              </a:spcBef>
              <a:buSzPct val="122222"/>
              <a:buNone/>
              <a:defRPr sz="900" b="0" i="0" u="none" strike="noStrike" cap="non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342900" marR="0" lvl="1" indent="0" algn="l" rtl="0">
              <a:spcBef>
                <a:spcPts val="0"/>
              </a:spcBef>
              <a:buSzPct val="78571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SzPct val="78571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SzPct val="78571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SzPct val="78571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SzPct val="78571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SzPct val="78571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SzPct val="78571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SzPct val="78571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3" name="Shape 93"/>
          <p:cNvSpPr txBox="1">
            <a:spLocks noGrp="1"/>
          </p:cNvSpPr>
          <p:nvPr>
            <p:ph type="ftr" idx="11"/>
          </p:nvPr>
        </p:nvSpPr>
        <p:spPr>
          <a:xfrm>
            <a:off x="3028950" y="4767262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ctr" rtl="0">
              <a:spcBef>
                <a:spcPts val="0"/>
              </a:spcBef>
              <a:buSzPct val="122222"/>
              <a:buNone/>
              <a:defRPr sz="900" b="0" i="0" u="none" strike="noStrike" cap="non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342900" marR="0" lvl="1" indent="0" algn="l" rtl="0">
              <a:spcBef>
                <a:spcPts val="0"/>
              </a:spcBef>
              <a:buSzPct val="78571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SzPct val="78571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SzPct val="78571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SzPct val="78571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SzPct val="78571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SzPct val="78571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SzPct val="78571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SzPct val="78571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4" name="Shape 94"/>
          <p:cNvSpPr txBox="1">
            <a:spLocks noGrp="1"/>
          </p:cNvSpPr>
          <p:nvPr>
            <p:ph type="sldNum" idx="12"/>
          </p:nvPr>
        </p:nvSpPr>
        <p:spPr>
          <a:xfrm>
            <a:off x="6457950" y="4767262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900" b="0" i="0" u="none" strike="noStrike" cap="non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lang="en" sz="900" b="0" i="0" u="none" strike="noStrike" cap="none">
              <a:solidFill>
                <a:srgbClr val="88888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94" r:id="rId13"/>
    <p:sldLayoutId id="2147483695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0.png"/><Relationship Id="rId7" Type="http://schemas.openxmlformats.org/officeDocument/2006/relationships/image" Target="../media/image3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26.png"/><Relationship Id="rId9" Type="http://schemas.openxmlformats.org/officeDocument/2006/relationships/image" Target="../media/image35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rgbClr val="FFFFFF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069"/>
          <p:cNvSpPr txBox="1"/>
          <p:nvPr/>
        </p:nvSpPr>
        <p:spPr>
          <a:xfrm>
            <a:off x="25399" y="2526530"/>
            <a:ext cx="9144000" cy="114786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algn="ctr"/>
            <a:r>
              <a:rPr lang="en" sz="4400" b="1" dirty="0" smtClean="0">
                <a:solidFill>
                  <a:srgbClr val="222A3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Ethereum</a:t>
            </a:r>
          </a:p>
          <a:p>
            <a:pPr algn="ctr"/>
            <a:r>
              <a:rPr lang="en" sz="2400" b="1" dirty="0" smtClean="0">
                <a:solidFill>
                  <a:srgbClr val="8F949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Blockchain App Platform</a:t>
            </a:r>
          </a:p>
        </p:txBody>
      </p:sp>
      <p:sp>
        <p:nvSpPr>
          <p:cNvPr id="4" name="Shape 1072"/>
          <p:cNvSpPr txBox="1"/>
          <p:nvPr/>
        </p:nvSpPr>
        <p:spPr>
          <a:xfrm>
            <a:off x="25399" y="4470400"/>
            <a:ext cx="9144000" cy="673100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t" anchorCtr="0">
            <a:noAutofit/>
          </a:bodyPr>
          <a:lstStyle/>
          <a:p>
            <a:pPr lvl="0" algn="ctr" rtl="0">
              <a:lnSpc>
                <a:spcPct val="120000"/>
              </a:lnSpc>
              <a:spcBef>
                <a:spcPts val="0"/>
              </a:spcBef>
              <a:buClr>
                <a:srgbClr val="37474F"/>
              </a:buClr>
              <a:buFont typeface="Arial"/>
              <a:buNone/>
            </a:pPr>
            <a:r>
              <a:rPr lang="en-US" sz="2800" b="1" dirty="0" smtClean="0">
                <a:solidFill>
                  <a:srgbClr val="26A9E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Technology 2018</a:t>
            </a:r>
            <a:endParaRPr lang="en-US" sz="2000" b="1" dirty="0" smtClean="0">
              <a:solidFill>
                <a:srgbClr val="26A9E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0788" y="1111625"/>
            <a:ext cx="1753223" cy="125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3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069"/>
          <p:cNvSpPr txBox="1"/>
          <p:nvPr/>
        </p:nvSpPr>
        <p:spPr>
          <a:xfrm>
            <a:off x="310976" y="441812"/>
            <a:ext cx="7737650" cy="123316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400" b="1" dirty="0" smtClean="0">
                <a:solidFill>
                  <a:srgbClr val="4B4F5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Smart contract is a contract that:</a:t>
            </a:r>
            <a:endParaRPr lang="en" sz="4400" b="1" dirty="0">
              <a:solidFill>
                <a:srgbClr val="4B4F54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" name="Shape 1347"/>
          <p:cNvSpPr txBox="1"/>
          <p:nvPr/>
        </p:nvSpPr>
        <p:spPr>
          <a:xfrm>
            <a:off x="310976" y="1768978"/>
            <a:ext cx="8665970" cy="2274191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t" anchorCtr="0">
            <a:noAutofit/>
          </a:bodyPr>
          <a:lstStyle/>
          <a:p>
            <a:pPr marL="215900" marR="0" lvl="0" indent="-285750" algn="l" rtl="0">
              <a:lnSpc>
                <a:spcPct val="115000"/>
              </a:lnSpc>
              <a:spcBef>
                <a:spcPts val="10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sz="3200" b="1" dirty="0" smtClean="0">
                <a:solidFill>
                  <a:srgbClr val="4B4F5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Immutable</a:t>
            </a:r>
          </a:p>
          <a:p>
            <a:pPr marL="215900" marR="0" lvl="0" indent="-285750" algn="l" rtl="0">
              <a:lnSpc>
                <a:spcPct val="115000"/>
              </a:lnSpc>
              <a:spcBef>
                <a:spcPts val="10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sz="3200" b="1" dirty="0" smtClean="0">
                <a:solidFill>
                  <a:srgbClr val="4B4F5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Distributed</a:t>
            </a:r>
          </a:p>
          <a:p>
            <a:pPr marL="215900" marR="0" lvl="0" indent="-285750" algn="l" rtl="0">
              <a:lnSpc>
                <a:spcPct val="115000"/>
              </a:lnSpc>
              <a:spcBef>
                <a:spcPts val="10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sz="3200" b="1" dirty="0" smtClean="0">
                <a:solidFill>
                  <a:srgbClr val="4B4F5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Executed by Code</a:t>
            </a:r>
          </a:p>
          <a:p>
            <a:pPr marL="215900" marR="0" lvl="0" indent="-285750" algn="l" rtl="0">
              <a:lnSpc>
                <a:spcPct val="115000"/>
              </a:lnSpc>
              <a:spcBef>
                <a:spcPts val="1000"/>
              </a:spcBef>
              <a:buSzPct val="100000"/>
              <a:buFont typeface="Arial" panose="020B0604020202020204" pitchFamily="34" charset="0"/>
              <a:buChar char="•"/>
            </a:pPr>
            <a:endParaRPr lang="en-US" sz="3200" b="1" dirty="0" smtClean="0">
              <a:solidFill>
                <a:srgbClr val="4B4F54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449174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1069"/>
          <p:cNvSpPr txBox="1"/>
          <p:nvPr/>
        </p:nvSpPr>
        <p:spPr>
          <a:xfrm>
            <a:off x="310976" y="82786"/>
            <a:ext cx="7737650" cy="67828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 b="1" dirty="0" smtClean="0">
                <a:solidFill>
                  <a:srgbClr val="4B4F5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Smart Contract</a:t>
            </a:r>
            <a:endParaRPr lang="en" sz="3600" b="1" dirty="0">
              <a:solidFill>
                <a:srgbClr val="4B4F54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8166" y="761069"/>
            <a:ext cx="5391217" cy="4204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882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3"/>
          <p:cNvSpPr/>
          <p:nvPr/>
        </p:nvSpPr>
        <p:spPr>
          <a:xfrm>
            <a:off x="310976" y="1412396"/>
            <a:ext cx="2815590" cy="2292985"/>
          </a:xfrm>
          <a:custGeom>
            <a:avLst/>
            <a:gdLst/>
            <a:ahLst/>
            <a:cxnLst/>
            <a:rect l="l" t="t" r="r" b="b"/>
            <a:pathLst>
              <a:path w="2815590" h="2292985">
                <a:moveTo>
                  <a:pt x="0" y="0"/>
                </a:moveTo>
                <a:lnTo>
                  <a:pt x="2815194" y="0"/>
                </a:lnTo>
                <a:lnTo>
                  <a:pt x="2815194" y="2292595"/>
                </a:lnTo>
                <a:lnTo>
                  <a:pt x="0" y="2292595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4"/>
          <p:cNvSpPr txBox="1"/>
          <p:nvPr/>
        </p:nvSpPr>
        <p:spPr>
          <a:xfrm>
            <a:off x="384001" y="1702714"/>
            <a:ext cx="173672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5" dirty="0">
                <a:solidFill>
                  <a:srgbClr val="0000FF"/>
                </a:solidFill>
                <a:latin typeface="Courier New"/>
                <a:cs typeface="Courier New"/>
              </a:rPr>
              <a:t>pragma solidity</a:t>
            </a:r>
            <a:r>
              <a:rPr sz="1000" spc="-30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000" spc="-15" dirty="0">
                <a:latin typeface="Courier New"/>
                <a:cs typeface="Courier New"/>
              </a:rPr>
              <a:t>^</a:t>
            </a:r>
            <a:r>
              <a:rPr sz="1000" spc="-15" dirty="0">
                <a:solidFill>
                  <a:srgbClr val="088759"/>
                </a:solidFill>
                <a:latin typeface="Courier New"/>
                <a:cs typeface="Courier New"/>
              </a:rPr>
              <a:t>0</a:t>
            </a:r>
            <a:r>
              <a:rPr sz="1000" spc="-15" dirty="0">
                <a:latin typeface="Courier New"/>
                <a:cs typeface="Courier New"/>
              </a:rPr>
              <a:t>.</a:t>
            </a:r>
            <a:r>
              <a:rPr sz="1000" spc="-15" dirty="0">
                <a:solidFill>
                  <a:srgbClr val="088759"/>
                </a:solidFill>
                <a:latin typeface="Courier New"/>
                <a:cs typeface="Courier New"/>
              </a:rPr>
              <a:t>4</a:t>
            </a:r>
            <a:r>
              <a:rPr sz="1000" spc="-15" dirty="0">
                <a:latin typeface="Courier New"/>
                <a:cs typeface="Courier New"/>
              </a:rPr>
              <a:t>.</a:t>
            </a:r>
            <a:r>
              <a:rPr sz="1000" spc="-15" dirty="0">
                <a:solidFill>
                  <a:srgbClr val="088759"/>
                </a:solidFill>
                <a:latin typeface="Courier New"/>
                <a:cs typeface="Courier New"/>
              </a:rPr>
              <a:t>0</a:t>
            </a:r>
            <a:r>
              <a:rPr sz="1000" spc="-15" dirty="0">
                <a:latin typeface="Courier New"/>
                <a:cs typeface="Courier New"/>
              </a:rPr>
              <a:t>;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4" name="object 5"/>
          <p:cNvSpPr txBox="1"/>
          <p:nvPr/>
        </p:nvSpPr>
        <p:spPr>
          <a:xfrm>
            <a:off x="384001" y="2064668"/>
            <a:ext cx="1822450" cy="1282700"/>
          </a:xfrm>
          <a:prstGeom prst="rect">
            <a:avLst/>
          </a:prstGeom>
        </p:spPr>
        <p:txBody>
          <a:bodyPr vert="horz" wrap="square" lIns="0" tIns="698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50"/>
              </a:spcBef>
            </a:pPr>
            <a:r>
              <a:rPr sz="1000" spc="-5" dirty="0">
                <a:solidFill>
                  <a:srgbClr val="0000FF"/>
                </a:solidFill>
                <a:latin typeface="Courier New"/>
                <a:cs typeface="Courier New"/>
              </a:rPr>
              <a:t>contract </a:t>
            </a:r>
            <a:r>
              <a:rPr sz="1000" dirty="0">
                <a:solidFill>
                  <a:srgbClr val="0000FF"/>
                </a:solidFill>
                <a:latin typeface="Courier New"/>
                <a:cs typeface="Courier New"/>
              </a:rPr>
              <a:t>A</a:t>
            </a:r>
            <a:r>
              <a:rPr sz="1000" spc="-16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000" dirty="0">
                <a:latin typeface="Courier New"/>
                <a:cs typeface="Courier New"/>
              </a:rPr>
              <a:t>{</a:t>
            </a:r>
            <a:endParaRPr sz="1000">
              <a:latin typeface="Courier New"/>
              <a:cs typeface="Courier New"/>
            </a:endParaRPr>
          </a:p>
          <a:p>
            <a:pPr marL="235585" marR="5080">
              <a:lnSpc>
                <a:spcPct val="137500"/>
              </a:lnSpc>
            </a:pPr>
            <a:r>
              <a:rPr sz="1000" spc="-5" dirty="0">
                <a:solidFill>
                  <a:srgbClr val="0000FF"/>
                </a:solidFill>
                <a:latin typeface="Courier New"/>
                <a:cs typeface="Courier New"/>
              </a:rPr>
              <a:t>uint256 public</a:t>
            </a:r>
            <a:r>
              <a:rPr sz="1000" spc="-29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000" spc="-5" dirty="0">
                <a:latin typeface="Courier New"/>
                <a:cs typeface="Courier New"/>
              </a:rPr>
              <a:t>total;  </a:t>
            </a:r>
            <a:r>
              <a:rPr sz="1000" spc="-5" dirty="0">
                <a:solidFill>
                  <a:srgbClr val="0000FF"/>
                </a:solidFill>
                <a:latin typeface="Courier New"/>
                <a:cs typeface="Courier New"/>
              </a:rPr>
              <a:t>function </a:t>
            </a:r>
            <a:r>
              <a:rPr sz="1000" spc="-40" dirty="0">
                <a:solidFill>
                  <a:srgbClr val="0000FF"/>
                </a:solidFill>
                <a:latin typeface="Courier New"/>
                <a:cs typeface="Courier New"/>
              </a:rPr>
              <a:t>add</a:t>
            </a:r>
            <a:r>
              <a:rPr sz="1000" spc="-40" dirty="0">
                <a:latin typeface="Courier New"/>
                <a:cs typeface="Courier New"/>
              </a:rPr>
              <a:t>()</a:t>
            </a:r>
            <a:r>
              <a:rPr sz="1000" spc="-35" dirty="0">
                <a:latin typeface="Courier New"/>
                <a:cs typeface="Courier New"/>
              </a:rPr>
              <a:t> </a:t>
            </a:r>
            <a:r>
              <a:rPr sz="1000" dirty="0">
                <a:latin typeface="Courier New"/>
                <a:cs typeface="Courier New"/>
              </a:rPr>
              <a:t>{</a:t>
            </a:r>
            <a:endParaRPr sz="1000">
              <a:latin typeface="Courier New"/>
              <a:cs typeface="Courier New"/>
            </a:endParaRPr>
          </a:p>
          <a:p>
            <a:pPr marL="545465">
              <a:lnSpc>
                <a:spcPct val="100000"/>
              </a:lnSpc>
              <a:spcBef>
                <a:spcPts val="450"/>
              </a:spcBef>
            </a:pPr>
            <a:r>
              <a:rPr sz="1000" spc="-5" dirty="0">
                <a:latin typeface="Courier New"/>
                <a:cs typeface="Courier New"/>
              </a:rPr>
              <a:t>total </a:t>
            </a:r>
            <a:r>
              <a:rPr sz="1000" spc="-105" dirty="0">
                <a:latin typeface="Courier New"/>
                <a:cs typeface="Courier New"/>
              </a:rPr>
              <a:t>+</a:t>
            </a:r>
            <a:r>
              <a:rPr sz="1000" spc="-105" dirty="0">
                <a:solidFill>
                  <a:srgbClr val="0000FF"/>
                </a:solidFill>
                <a:latin typeface="Courier New"/>
                <a:cs typeface="Courier New"/>
              </a:rPr>
              <a:t>=</a:t>
            </a:r>
            <a:r>
              <a:rPr sz="1000" spc="-5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000" spc="-10" dirty="0">
                <a:solidFill>
                  <a:srgbClr val="088759"/>
                </a:solidFill>
                <a:latin typeface="Courier New"/>
                <a:cs typeface="Courier New"/>
              </a:rPr>
              <a:t>1</a:t>
            </a:r>
            <a:r>
              <a:rPr sz="1000" spc="-10" dirty="0">
                <a:latin typeface="Courier New"/>
                <a:cs typeface="Courier New"/>
              </a:rPr>
              <a:t>;</a:t>
            </a:r>
            <a:endParaRPr sz="1000">
              <a:latin typeface="Courier New"/>
              <a:cs typeface="Courier New"/>
            </a:endParaRPr>
          </a:p>
          <a:p>
            <a:pPr marL="240665">
              <a:lnSpc>
                <a:spcPct val="100000"/>
              </a:lnSpc>
              <a:spcBef>
                <a:spcPts val="450"/>
              </a:spcBef>
            </a:pPr>
            <a:r>
              <a:rPr sz="1000" dirty="0">
                <a:latin typeface="Courier New"/>
                <a:cs typeface="Courier New"/>
              </a:rPr>
              <a:t>}</a:t>
            </a:r>
            <a:endParaRPr sz="10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450"/>
              </a:spcBef>
            </a:pPr>
            <a:r>
              <a:rPr sz="1000" dirty="0">
                <a:latin typeface="Courier New"/>
                <a:cs typeface="Courier New"/>
              </a:rPr>
              <a:t>}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5" name="object 6"/>
          <p:cNvSpPr/>
          <p:nvPr/>
        </p:nvSpPr>
        <p:spPr>
          <a:xfrm>
            <a:off x="6981363" y="1412396"/>
            <a:ext cx="1984375" cy="3391535"/>
          </a:xfrm>
          <a:custGeom>
            <a:avLst/>
            <a:gdLst/>
            <a:ahLst/>
            <a:cxnLst/>
            <a:rect l="l" t="t" r="r" b="b"/>
            <a:pathLst>
              <a:path w="1984375" h="3391535">
                <a:moveTo>
                  <a:pt x="0" y="0"/>
                </a:moveTo>
                <a:lnTo>
                  <a:pt x="1983896" y="0"/>
                </a:lnTo>
                <a:lnTo>
                  <a:pt x="1983896" y="3391193"/>
                </a:lnTo>
                <a:lnTo>
                  <a:pt x="0" y="3391193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7"/>
          <p:cNvSpPr txBox="1"/>
          <p:nvPr/>
        </p:nvSpPr>
        <p:spPr>
          <a:xfrm>
            <a:off x="7054392" y="1418131"/>
            <a:ext cx="1809114" cy="2311400"/>
          </a:xfrm>
          <a:prstGeom prst="rect">
            <a:avLst/>
          </a:prstGeom>
        </p:spPr>
        <p:txBody>
          <a:bodyPr vert="horz" wrap="square" lIns="0" tIns="66040" rIns="0" bIns="0" rtlCol="0">
            <a:spAutoFit/>
          </a:bodyPr>
          <a:lstStyle/>
          <a:p>
            <a:pPr marR="403225" algn="ctr">
              <a:lnSpc>
                <a:spcPct val="100000"/>
              </a:lnSpc>
              <a:spcBef>
                <a:spcPts val="520"/>
              </a:spcBef>
            </a:pPr>
            <a:r>
              <a:rPr sz="900" spc="-5" dirty="0">
                <a:latin typeface="Courier New"/>
                <a:cs typeface="Courier New"/>
              </a:rPr>
              <a:t>[{ </a:t>
            </a:r>
            <a:r>
              <a:rPr sz="900" spc="-5" dirty="0">
                <a:solidFill>
                  <a:srgbClr val="0450A5"/>
                </a:solidFill>
                <a:latin typeface="Courier New"/>
                <a:cs typeface="Courier New"/>
              </a:rPr>
              <a:t>"constant"</a:t>
            </a:r>
            <a:r>
              <a:rPr sz="900" spc="-5" dirty="0">
                <a:latin typeface="Courier New"/>
                <a:cs typeface="Courier New"/>
              </a:rPr>
              <a:t>:</a:t>
            </a:r>
            <a:r>
              <a:rPr sz="900" spc="-65" dirty="0">
                <a:latin typeface="Courier New"/>
                <a:cs typeface="Courier New"/>
              </a:rPr>
              <a:t> </a:t>
            </a:r>
            <a:r>
              <a:rPr sz="900" spc="-5" dirty="0">
                <a:solidFill>
                  <a:srgbClr val="0000FF"/>
                </a:solidFill>
                <a:latin typeface="Courier New"/>
                <a:cs typeface="Courier New"/>
              </a:rPr>
              <a:t>true</a:t>
            </a:r>
            <a:r>
              <a:rPr sz="900" spc="-5" dirty="0">
                <a:latin typeface="Courier New"/>
                <a:cs typeface="Courier New"/>
              </a:rPr>
              <a:t>,</a:t>
            </a:r>
            <a:endParaRPr sz="900">
              <a:latin typeface="Courier New"/>
              <a:cs typeface="Courier New"/>
            </a:endParaRPr>
          </a:p>
          <a:p>
            <a:pPr marL="218440">
              <a:lnSpc>
                <a:spcPct val="100000"/>
              </a:lnSpc>
              <a:spcBef>
                <a:spcPts val="420"/>
              </a:spcBef>
            </a:pPr>
            <a:r>
              <a:rPr sz="900" spc="-5" dirty="0">
                <a:solidFill>
                  <a:srgbClr val="0450A5"/>
                </a:solidFill>
                <a:latin typeface="Courier New"/>
                <a:cs typeface="Courier New"/>
              </a:rPr>
              <a:t>"inputs"</a:t>
            </a:r>
            <a:r>
              <a:rPr sz="900" spc="-5" dirty="0">
                <a:latin typeface="Courier New"/>
                <a:cs typeface="Courier New"/>
              </a:rPr>
              <a:t>:</a:t>
            </a:r>
            <a:r>
              <a:rPr sz="900" spc="-15" dirty="0">
                <a:latin typeface="Courier New"/>
                <a:cs typeface="Courier New"/>
              </a:rPr>
              <a:t> </a:t>
            </a:r>
            <a:r>
              <a:rPr sz="900" spc="-5" dirty="0">
                <a:latin typeface="Courier New"/>
                <a:cs typeface="Courier New"/>
              </a:rPr>
              <a:t>[],</a:t>
            </a:r>
            <a:endParaRPr sz="900">
              <a:latin typeface="Courier New"/>
              <a:cs typeface="Courier New"/>
            </a:endParaRPr>
          </a:p>
          <a:p>
            <a:pPr marL="218440">
              <a:lnSpc>
                <a:spcPct val="100000"/>
              </a:lnSpc>
              <a:spcBef>
                <a:spcPts val="420"/>
              </a:spcBef>
            </a:pPr>
            <a:r>
              <a:rPr sz="900" spc="-5" dirty="0">
                <a:solidFill>
                  <a:srgbClr val="0450A5"/>
                </a:solidFill>
                <a:latin typeface="Courier New"/>
                <a:cs typeface="Courier New"/>
              </a:rPr>
              <a:t>"name"</a:t>
            </a:r>
            <a:r>
              <a:rPr sz="900" spc="-5" dirty="0">
                <a:latin typeface="Courier New"/>
                <a:cs typeface="Courier New"/>
              </a:rPr>
              <a:t>:</a:t>
            </a:r>
            <a:r>
              <a:rPr sz="900" spc="-10" dirty="0">
                <a:latin typeface="Courier New"/>
                <a:cs typeface="Courier New"/>
              </a:rPr>
              <a:t> </a:t>
            </a:r>
            <a:r>
              <a:rPr sz="900" spc="-5" dirty="0">
                <a:solidFill>
                  <a:srgbClr val="A31414"/>
                </a:solidFill>
                <a:latin typeface="Courier New"/>
                <a:cs typeface="Courier New"/>
              </a:rPr>
              <a:t>"total"</a:t>
            </a:r>
            <a:r>
              <a:rPr sz="900" spc="-5" dirty="0">
                <a:latin typeface="Courier New"/>
                <a:cs typeface="Courier New"/>
              </a:rPr>
              <a:t>,</a:t>
            </a:r>
            <a:endParaRPr sz="900">
              <a:latin typeface="Courier New"/>
              <a:cs typeface="Courier New"/>
            </a:endParaRPr>
          </a:p>
          <a:p>
            <a:pPr marL="218440">
              <a:lnSpc>
                <a:spcPct val="100000"/>
              </a:lnSpc>
              <a:spcBef>
                <a:spcPts val="420"/>
              </a:spcBef>
            </a:pPr>
            <a:r>
              <a:rPr sz="900" spc="-5" dirty="0">
                <a:solidFill>
                  <a:srgbClr val="0450A5"/>
                </a:solidFill>
                <a:latin typeface="Courier New"/>
                <a:cs typeface="Courier New"/>
              </a:rPr>
              <a:t>"outputs"</a:t>
            </a:r>
            <a:r>
              <a:rPr sz="900" spc="-5" dirty="0">
                <a:latin typeface="Courier New"/>
                <a:cs typeface="Courier New"/>
              </a:rPr>
              <a:t>:</a:t>
            </a:r>
            <a:r>
              <a:rPr sz="900" spc="-15" dirty="0">
                <a:latin typeface="Courier New"/>
                <a:cs typeface="Courier New"/>
              </a:rPr>
              <a:t> </a:t>
            </a:r>
            <a:r>
              <a:rPr sz="900" spc="-5" dirty="0">
                <a:latin typeface="Courier New"/>
                <a:cs typeface="Courier New"/>
              </a:rPr>
              <a:t>[{</a:t>
            </a:r>
            <a:endParaRPr sz="900">
              <a:latin typeface="Courier New"/>
              <a:cs typeface="Courier New"/>
            </a:endParaRPr>
          </a:p>
          <a:p>
            <a:pPr marL="629920">
              <a:lnSpc>
                <a:spcPct val="100000"/>
              </a:lnSpc>
              <a:spcBef>
                <a:spcPts val="420"/>
              </a:spcBef>
            </a:pPr>
            <a:r>
              <a:rPr sz="900" spc="-5" dirty="0">
                <a:solidFill>
                  <a:srgbClr val="0450A5"/>
                </a:solidFill>
                <a:latin typeface="Courier New"/>
                <a:cs typeface="Courier New"/>
              </a:rPr>
              <a:t>"name"</a:t>
            </a:r>
            <a:r>
              <a:rPr sz="900" spc="-5" dirty="0">
                <a:latin typeface="Courier New"/>
                <a:cs typeface="Courier New"/>
              </a:rPr>
              <a:t>:</a:t>
            </a:r>
            <a:r>
              <a:rPr sz="900" spc="-15" dirty="0">
                <a:latin typeface="Courier New"/>
                <a:cs typeface="Courier New"/>
              </a:rPr>
              <a:t> </a:t>
            </a:r>
            <a:r>
              <a:rPr sz="900" spc="-5" dirty="0">
                <a:solidFill>
                  <a:srgbClr val="A31414"/>
                </a:solidFill>
                <a:latin typeface="Courier New"/>
                <a:cs typeface="Courier New"/>
              </a:rPr>
              <a:t>""</a:t>
            </a:r>
            <a:r>
              <a:rPr sz="900" spc="-5" dirty="0">
                <a:latin typeface="Courier New"/>
                <a:cs typeface="Courier New"/>
              </a:rPr>
              <a:t>,</a:t>
            </a:r>
            <a:endParaRPr sz="900">
              <a:latin typeface="Courier New"/>
              <a:cs typeface="Courier New"/>
            </a:endParaRPr>
          </a:p>
          <a:p>
            <a:pPr marL="629920">
              <a:lnSpc>
                <a:spcPct val="100000"/>
              </a:lnSpc>
              <a:spcBef>
                <a:spcPts val="420"/>
              </a:spcBef>
            </a:pPr>
            <a:r>
              <a:rPr sz="900" spc="-5" dirty="0">
                <a:solidFill>
                  <a:srgbClr val="0450A5"/>
                </a:solidFill>
                <a:latin typeface="Courier New"/>
                <a:cs typeface="Courier New"/>
              </a:rPr>
              <a:t>"type"</a:t>
            </a:r>
            <a:r>
              <a:rPr sz="900" spc="-5" dirty="0">
                <a:latin typeface="Courier New"/>
                <a:cs typeface="Courier New"/>
              </a:rPr>
              <a:t>:</a:t>
            </a:r>
            <a:r>
              <a:rPr sz="900" spc="-70" dirty="0">
                <a:latin typeface="Courier New"/>
                <a:cs typeface="Courier New"/>
              </a:rPr>
              <a:t> </a:t>
            </a:r>
            <a:r>
              <a:rPr sz="900" spc="-5" dirty="0">
                <a:solidFill>
                  <a:srgbClr val="A31414"/>
                </a:solidFill>
                <a:latin typeface="Courier New"/>
                <a:cs typeface="Courier New"/>
              </a:rPr>
              <a:t>"uint256"</a:t>
            </a:r>
            <a:endParaRPr sz="900">
              <a:latin typeface="Courier New"/>
              <a:cs typeface="Courier New"/>
            </a:endParaRPr>
          </a:p>
          <a:p>
            <a:pPr marL="286385">
              <a:lnSpc>
                <a:spcPct val="100000"/>
              </a:lnSpc>
              <a:spcBef>
                <a:spcPts val="420"/>
              </a:spcBef>
            </a:pPr>
            <a:r>
              <a:rPr sz="900" spc="-5" dirty="0">
                <a:latin typeface="Courier New"/>
                <a:cs typeface="Courier New"/>
              </a:rPr>
              <a:t>}],</a:t>
            </a:r>
            <a:endParaRPr sz="900">
              <a:latin typeface="Courier New"/>
              <a:cs typeface="Courier New"/>
            </a:endParaRPr>
          </a:p>
          <a:p>
            <a:pPr marL="218440" marR="347345" indent="68580">
              <a:lnSpc>
                <a:spcPct val="138900"/>
              </a:lnSpc>
            </a:pPr>
            <a:r>
              <a:rPr sz="900" spc="-5" dirty="0">
                <a:solidFill>
                  <a:srgbClr val="0450A5"/>
                </a:solidFill>
                <a:latin typeface="Courier New"/>
                <a:cs typeface="Courier New"/>
              </a:rPr>
              <a:t>"payable"</a:t>
            </a:r>
            <a:r>
              <a:rPr sz="900" spc="-5" dirty="0">
                <a:latin typeface="Courier New"/>
                <a:cs typeface="Courier New"/>
              </a:rPr>
              <a:t>:</a:t>
            </a:r>
            <a:r>
              <a:rPr sz="900" spc="-70" dirty="0">
                <a:latin typeface="Courier New"/>
                <a:cs typeface="Courier New"/>
              </a:rPr>
              <a:t> </a:t>
            </a:r>
            <a:r>
              <a:rPr sz="900" spc="-5" dirty="0">
                <a:solidFill>
                  <a:srgbClr val="0000FF"/>
                </a:solidFill>
                <a:latin typeface="Courier New"/>
                <a:cs typeface="Courier New"/>
              </a:rPr>
              <a:t>false</a:t>
            </a:r>
            <a:r>
              <a:rPr sz="900" spc="-5" dirty="0">
                <a:latin typeface="Courier New"/>
                <a:cs typeface="Courier New"/>
              </a:rPr>
              <a:t>,  </a:t>
            </a:r>
            <a:r>
              <a:rPr sz="900" spc="-5" dirty="0">
                <a:solidFill>
                  <a:srgbClr val="0450A5"/>
                </a:solidFill>
                <a:latin typeface="Courier New"/>
                <a:cs typeface="Courier New"/>
              </a:rPr>
              <a:t>"type"</a:t>
            </a:r>
            <a:r>
              <a:rPr sz="900" spc="-5" dirty="0">
                <a:latin typeface="Courier New"/>
                <a:cs typeface="Courier New"/>
              </a:rPr>
              <a:t>:</a:t>
            </a:r>
            <a:r>
              <a:rPr sz="900" spc="-80" dirty="0">
                <a:latin typeface="Courier New"/>
                <a:cs typeface="Courier New"/>
              </a:rPr>
              <a:t> </a:t>
            </a:r>
            <a:r>
              <a:rPr sz="900" spc="-5" dirty="0">
                <a:solidFill>
                  <a:srgbClr val="A31414"/>
                </a:solidFill>
                <a:latin typeface="Courier New"/>
                <a:cs typeface="Courier New"/>
              </a:rPr>
              <a:t>"function"</a:t>
            </a:r>
            <a:endParaRPr sz="900">
              <a:latin typeface="Courier New"/>
              <a:cs typeface="Courier New"/>
            </a:endParaRPr>
          </a:p>
          <a:p>
            <a:pPr marL="217804">
              <a:lnSpc>
                <a:spcPct val="100000"/>
              </a:lnSpc>
              <a:spcBef>
                <a:spcPts val="420"/>
              </a:spcBef>
            </a:pPr>
            <a:r>
              <a:rPr sz="900" spc="-5" dirty="0">
                <a:latin typeface="Courier New"/>
                <a:cs typeface="Courier New"/>
              </a:rPr>
              <a:t>},{</a:t>
            </a:r>
            <a:endParaRPr sz="900">
              <a:latin typeface="Courier New"/>
              <a:cs typeface="Courier New"/>
            </a:endParaRPr>
          </a:p>
          <a:p>
            <a:pPr marL="355600" marR="210185">
              <a:lnSpc>
                <a:spcPct val="138900"/>
              </a:lnSpc>
            </a:pPr>
            <a:r>
              <a:rPr sz="900" spc="-5" dirty="0">
                <a:solidFill>
                  <a:srgbClr val="0450A5"/>
                </a:solidFill>
                <a:latin typeface="Courier New"/>
                <a:cs typeface="Courier New"/>
              </a:rPr>
              <a:t>"constant"</a:t>
            </a:r>
            <a:r>
              <a:rPr sz="900" spc="-5" dirty="0">
                <a:latin typeface="Courier New"/>
                <a:cs typeface="Courier New"/>
              </a:rPr>
              <a:t>:</a:t>
            </a:r>
            <a:r>
              <a:rPr sz="900" spc="-70" dirty="0">
                <a:latin typeface="Courier New"/>
                <a:cs typeface="Courier New"/>
              </a:rPr>
              <a:t> </a:t>
            </a:r>
            <a:r>
              <a:rPr sz="900" spc="-5" dirty="0">
                <a:solidFill>
                  <a:srgbClr val="0000FF"/>
                </a:solidFill>
                <a:latin typeface="Courier New"/>
                <a:cs typeface="Courier New"/>
              </a:rPr>
              <a:t>false</a:t>
            </a:r>
            <a:r>
              <a:rPr sz="900" spc="-5" dirty="0">
                <a:latin typeface="Courier New"/>
                <a:cs typeface="Courier New"/>
              </a:rPr>
              <a:t>,  </a:t>
            </a:r>
            <a:r>
              <a:rPr sz="900" spc="-5" dirty="0">
                <a:solidFill>
                  <a:srgbClr val="0450A5"/>
                </a:solidFill>
                <a:latin typeface="Courier New"/>
                <a:cs typeface="Courier New"/>
              </a:rPr>
              <a:t>"inputs"</a:t>
            </a:r>
            <a:r>
              <a:rPr sz="900" spc="-5" dirty="0">
                <a:latin typeface="Courier New"/>
                <a:cs typeface="Courier New"/>
              </a:rPr>
              <a:t>:</a:t>
            </a:r>
            <a:r>
              <a:rPr sz="900" spc="-20" dirty="0">
                <a:latin typeface="Courier New"/>
                <a:cs typeface="Courier New"/>
              </a:rPr>
              <a:t> </a:t>
            </a:r>
            <a:r>
              <a:rPr sz="900" spc="-5" dirty="0">
                <a:latin typeface="Courier New"/>
                <a:cs typeface="Courier New"/>
              </a:rPr>
              <a:t>[],</a:t>
            </a:r>
            <a:endParaRPr sz="900">
              <a:latin typeface="Courier New"/>
              <a:cs typeface="Courier New"/>
            </a:endParaRPr>
          </a:p>
        </p:txBody>
      </p:sp>
      <p:sp>
        <p:nvSpPr>
          <p:cNvPr id="7" name="object 8"/>
          <p:cNvSpPr txBox="1"/>
          <p:nvPr/>
        </p:nvSpPr>
        <p:spPr>
          <a:xfrm>
            <a:off x="7397347" y="3704130"/>
            <a:ext cx="986155" cy="406400"/>
          </a:xfrm>
          <a:prstGeom prst="rect">
            <a:avLst/>
          </a:prstGeom>
        </p:spPr>
        <p:txBody>
          <a:bodyPr vert="horz" wrap="square" lIns="0" tIns="660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20"/>
              </a:spcBef>
            </a:pPr>
            <a:r>
              <a:rPr sz="900" spc="-5" dirty="0">
                <a:solidFill>
                  <a:srgbClr val="0450A5"/>
                </a:solidFill>
                <a:latin typeface="Courier New"/>
                <a:cs typeface="Courier New"/>
              </a:rPr>
              <a:t>"name"</a:t>
            </a:r>
            <a:r>
              <a:rPr sz="900" spc="-5" dirty="0">
                <a:latin typeface="Courier New"/>
                <a:cs typeface="Courier New"/>
              </a:rPr>
              <a:t>:</a:t>
            </a:r>
            <a:r>
              <a:rPr sz="900" spc="-80" dirty="0">
                <a:latin typeface="Courier New"/>
                <a:cs typeface="Courier New"/>
              </a:rPr>
              <a:t> </a:t>
            </a:r>
            <a:r>
              <a:rPr sz="900" spc="-5" dirty="0">
                <a:solidFill>
                  <a:srgbClr val="A31414"/>
                </a:solidFill>
                <a:latin typeface="Courier New"/>
                <a:cs typeface="Courier New"/>
              </a:rPr>
              <a:t>"add"</a:t>
            </a:r>
            <a:r>
              <a:rPr sz="900" spc="-5" dirty="0">
                <a:latin typeface="Courier New"/>
                <a:cs typeface="Courier New"/>
              </a:rPr>
              <a:t>,</a:t>
            </a:r>
            <a:endParaRPr sz="9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420"/>
              </a:spcBef>
            </a:pPr>
            <a:r>
              <a:rPr sz="900" spc="-5" dirty="0">
                <a:solidFill>
                  <a:srgbClr val="0450A5"/>
                </a:solidFill>
                <a:latin typeface="Courier New"/>
                <a:cs typeface="Courier New"/>
              </a:rPr>
              <a:t>"outputs"</a:t>
            </a:r>
            <a:r>
              <a:rPr sz="900" spc="-5" dirty="0">
                <a:latin typeface="Courier New"/>
                <a:cs typeface="Courier New"/>
              </a:rPr>
              <a:t>:</a:t>
            </a:r>
            <a:r>
              <a:rPr sz="900" spc="-95" dirty="0">
                <a:latin typeface="Courier New"/>
                <a:cs typeface="Courier New"/>
              </a:rPr>
              <a:t> </a:t>
            </a:r>
            <a:r>
              <a:rPr sz="900" spc="-5" dirty="0">
                <a:latin typeface="Courier New"/>
                <a:cs typeface="Courier New"/>
              </a:rPr>
              <a:t>[],</a:t>
            </a:r>
            <a:endParaRPr sz="900">
              <a:latin typeface="Courier New"/>
              <a:cs typeface="Courier New"/>
            </a:endParaRPr>
          </a:p>
        </p:txBody>
      </p:sp>
      <p:sp>
        <p:nvSpPr>
          <p:cNvPr id="8" name="object 9"/>
          <p:cNvSpPr txBox="1"/>
          <p:nvPr/>
        </p:nvSpPr>
        <p:spPr>
          <a:xfrm>
            <a:off x="7397347" y="4138469"/>
            <a:ext cx="119189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" dirty="0">
                <a:solidFill>
                  <a:srgbClr val="0450A5"/>
                </a:solidFill>
                <a:latin typeface="Courier New"/>
                <a:cs typeface="Courier New"/>
              </a:rPr>
              <a:t>"payable"</a:t>
            </a:r>
            <a:r>
              <a:rPr sz="900" spc="-5" dirty="0">
                <a:latin typeface="Courier New"/>
                <a:cs typeface="Courier New"/>
              </a:rPr>
              <a:t>:</a:t>
            </a:r>
            <a:r>
              <a:rPr sz="900" spc="-65" dirty="0">
                <a:latin typeface="Courier New"/>
                <a:cs typeface="Courier New"/>
              </a:rPr>
              <a:t> </a:t>
            </a:r>
            <a:r>
              <a:rPr sz="900" spc="-5" dirty="0">
                <a:solidFill>
                  <a:srgbClr val="0000FF"/>
                </a:solidFill>
                <a:latin typeface="Courier New"/>
                <a:cs typeface="Courier New"/>
              </a:rPr>
              <a:t>false</a:t>
            </a:r>
            <a:r>
              <a:rPr sz="900" spc="-5" dirty="0">
                <a:latin typeface="Courier New"/>
                <a:cs typeface="Courier New"/>
              </a:rPr>
              <a:t>,</a:t>
            </a:r>
            <a:endParaRPr sz="900">
              <a:latin typeface="Courier New"/>
              <a:cs typeface="Courier New"/>
            </a:endParaRPr>
          </a:p>
        </p:txBody>
      </p:sp>
      <p:sp>
        <p:nvSpPr>
          <p:cNvPr id="9" name="object 10"/>
          <p:cNvSpPr txBox="1"/>
          <p:nvPr/>
        </p:nvSpPr>
        <p:spPr>
          <a:xfrm>
            <a:off x="7260131" y="4275628"/>
            <a:ext cx="1397635" cy="406400"/>
          </a:xfrm>
          <a:prstGeom prst="rect">
            <a:avLst/>
          </a:prstGeom>
        </p:spPr>
        <p:txBody>
          <a:bodyPr vert="horz" wrap="square" lIns="0" tIns="66040" rIns="0" bIns="0" rtlCol="0">
            <a:spAutoFit/>
          </a:bodyPr>
          <a:lstStyle/>
          <a:p>
            <a:pPr marL="149860">
              <a:lnSpc>
                <a:spcPct val="100000"/>
              </a:lnSpc>
              <a:spcBef>
                <a:spcPts val="520"/>
              </a:spcBef>
            </a:pPr>
            <a:r>
              <a:rPr sz="900" spc="-5" dirty="0">
                <a:solidFill>
                  <a:srgbClr val="0450A5"/>
                </a:solidFill>
                <a:latin typeface="Courier New"/>
                <a:cs typeface="Courier New"/>
              </a:rPr>
              <a:t>"type"</a:t>
            </a:r>
            <a:r>
              <a:rPr sz="900" spc="-5" dirty="0">
                <a:latin typeface="Courier New"/>
                <a:cs typeface="Courier New"/>
              </a:rPr>
              <a:t>:</a:t>
            </a:r>
            <a:r>
              <a:rPr sz="900" spc="-70" dirty="0">
                <a:latin typeface="Courier New"/>
                <a:cs typeface="Courier New"/>
              </a:rPr>
              <a:t> </a:t>
            </a:r>
            <a:r>
              <a:rPr sz="900" spc="-5" dirty="0">
                <a:solidFill>
                  <a:srgbClr val="A31414"/>
                </a:solidFill>
                <a:latin typeface="Courier New"/>
                <a:cs typeface="Courier New"/>
              </a:rPr>
              <a:t>"function"</a:t>
            </a:r>
            <a:endParaRPr sz="9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420"/>
              </a:spcBef>
            </a:pPr>
            <a:r>
              <a:rPr sz="900" spc="-5" dirty="0">
                <a:latin typeface="Courier New"/>
                <a:cs typeface="Courier New"/>
              </a:rPr>
              <a:t>}]</a:t>
            </a:r>
            <a:endParaRPr sz="900">
              <a:latin typeface="Courier New"/>
              <a:cs typeface="Courier New"/>
            </a:endParaRPr>
          </a:p>
        </p:txBody>
      </p:sp>
      <p:sp>
        <p:nvSpPr>
          <p:cNvPr id="10" name="object 11"/>
          <p:cNvSpPr/>
          <p:nvPr/>
        </p:nvSpPr>
        <p:spPr>
          <a:xfrm>
            <a:off x="3744269" y="1412396"/>
            <a:ext cx="3000375" cy="3077210"/>
          </a:xfrm>
          <a:custGeom>
            <a:avLst/>
            <a:gdLst/>
            <a:ahLst/>
            <a:cxnLst/>
            <a:rect l="l" t="t" r="r" b="b"/>
            <a:pathLst>
              <a:path w="3000375" h="3077210">
                <a:moveTo>
                  <a:pt x="0" y="0"/>
                </a:moveTo>
                <a:lnTo>
                  <a:pt x="2999993" y="0"/>
                </a:lnTo>
                <a:lnTo>
                  <a:pt x="2999993" y="3076793"/>
                </a:lnTo>
                <a:lnTo>
                  <a:pt x="0" y="3076793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2"/>
          <p:cNvSpPr txBox="1"/>
          <p:nvPr/>
        </p:nvSpPr>
        <p:spPr>
          <a:xfrm>
            <a:off x="3817298" y="1449717"/>
            <a:ext cx="2825750" cy="22161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36900"/>
              </a:lnSpc>
              <a:spcBef>
                <a:spcPts val="100"/>
              </a:spcBef>
            </a:pPr>
            <a:r>
              <a:rPr sz="1050" spc="-5" dirty="0">
                <a:solidFill>
                  <a:srgbClr val="A31414"/>
                </a:solidFill>
                <a:latin typeface="Courier New"/>
                <a:cs typeface="Courier New"/>
              </a:rPr>
              <a:t>0x6060604052341561000f57600080fd5b5  b60b88061001e6000396000f30060606040  5263ffffffff7c010000000000000000000</a:t>
            </a:r>
            <a:endParaRPr sz="1050">
              <a:latin typeface="Courier New"/>
              <a:cs typeface="Courier New"/>
            </a:endParaRPr>
          </a:p>
          <a:p>
            <a:pPr marL="12700" algn="just">
              <a:lnSpc>
                <a:spcPct val="100000"/>
              </a:lnSpc>
              <a:spcBef>
                <a:spcPts val="465"/>
              </a:spcBef>
            </a:pPr>
            <a:r>
              <a:rPr sz="1050" spc="-5" dirty="0">
                <a:solidFill>
                  <a:srgbClr val="A31414"/>
                </a:solidFill>
                <a:latin typeface="Courier New"/>
                <a:cs typeface="Courier New"/>
              </a:rPr>
              <a:t>00000000000000000000000000000000000</a:t>
            </a:r>
            <a:endParaRPr sz="1050">
              <a:latin typeface="Courier New"/>
              <a:cs typeface="Courier New"/>
            </a:endParaRPr>
          </a:p>
          <a:p>
            <a:pPr marL="12700" algn="just">
              <a:lnSpc>
                <a:spcPct val="100000"/>
              </a:lnSpc>
              <a:spcBef>
                <a:spcPts val="465"/>
              </a:spcBef>
            </a:pPr>
            <a:r>
              <a:rPr sz="1050" spc="-5" dirty="0">
                <a:solidFill>
                  <a:srgbClr val="A31414"/>
                </a:solidFill>
                <a:latin typeface="Courier New"/>
                <a:cs typeface="Courier New"/>
              </a:rPr>
              <a:t>006000350416632ddbd13a8114604657806</a:t>
            </a:r>
            <a:endParaRPr sz="1050">
              <a:latin typeface="Courier New"/>
              <a:cs typeface="Courier New"/>
            </a:endParaRPr>
          </a:p>
          <a:p>
            <a:pPr marL="12700" algn="just">
              <a:lnSpc>
                <a:spcPct val="100000"/>
              </a:lnSpc>
              <a:spcBef>
                <a:spcPts val="465"/>
              </a:spcBef>
            </a:pPr>
            <a:r>
              <a:rPr sz="1050" spc="-5" dirty="0">
                <a:solidFill>
                  <a:srgbClr val="A31414"/>
                </a:solidFill>
                <a:latin typeface="Courier New"/>
                <a:cs typeface="Courier New"/>
              </a:rPr>
              <a:t>34f2be91f146068575b600080fd5b341560</a:t>
            </a:r>
            <a:endParaRPr sz="1050">
              <a:latin typeface="Courier New"/>
              <a:cs typeface="Courier New"/>
            </a:endParaRPr>
          </a:p>
          <a:p>
            <a:pPr marL="12700" algn="just">
              <a:lnSpc>
                <a:spcPct val="100000"/>
              </a:lnSpc>
              <a:spcBef>
                <a:spcPts val="465"/>
              </a:spcBef>
            </a:pPr>
            <a:r>
              <a:rPr sz="1050" spc="-5" dirty="0">
                <a:solidFill>
                  <a:srgbClr val="A31414"/>
                </a:solidFill>
                <a:latin typeface="Courier New"/>
                <a:cs typeface="Courier New"/>
              </a:rPr>
              <a:t>5057600080fd5b6056607a565b604051908</a:t>
            </a:r>
            <a:endParaRPr sz="1050">
              <a:latin typeface="Courier New"/>
              <a:cs typeface="Courier New"/>
            </a:endParaRPr>
          </a:p>
          <a:p>
            <a:pPr marL="12700" algn="just">
              <a:lnSpc>
                <a:spcPct val="100000"/>
              </a:lnSpc>
              <a:spcBef>
                <a:spcPts val="465"/>
              </a:spcBef>
            </a:pPr>
            <a:r>
              <a:rPr sz="1050" spc="-5" dirty="0">
                <a:solidFill>
                  <a:srgbClr val="A31414"/>
                </a:solidFill>
                <a:latin typeface="Courier New"/>
                <a:cs typeface="Courier New"/>
              </a:rPr>
              <a:t>15260200160405180910390f35b34156072</a:t>
            </a:r>
            <a:endParaRPr sz="1050">
              <a:latin typeface="Courier New"/>
              <a:cs typeface="Courier New"/>
            </a:endParaRPr>
          </a:p>
          <a:p>
            <a:pPr marL="12700" algn="just">
              <a:lnSpc>
                <a:spcPct val="100000"/>
              </a:lnSpc>
              <a:spcBef>
                <a:spcPts val="465"/>
              </a:spcBef>
            </a:pPr>
            <a:r>
              <a:rPr sz="1050" spc="-5" dirty="0">
                <a:solidFill>
                  <a:srgbClr val="A31414"/>
                </a:solidFill>
                <a:latin typeface="Courier New"/>
                <a:cs typeface="Courier New"/>
              </a:rPr>
              <a:t>57600080fd5b60786080565b005b6000548</a:t>
            </a:r>
            <a:endParaRPr sz="1050">
              <a:latin typeface="Courier New"/>
              <a:cs typeface="Courier New"/>
            </a:endParaRPr>
          </a:p>
          <a:p>
            <a:pPr marL="12700" algn="just">
              <a:lnSpc>
                <a:spcPct val="100000"/>
              </a:lnSpc>
              <a:spcBef>
                <a:spcPts val="465"/>
              </a:spcBef>
            </a:pPr>
            <a:r>
              <a:rPr sz="1050" spc="-5" dirty="0">
                <a:solidFill>
                  <a:srgbClr val="A31414"/>
                </a:solidFill>
                <a:latin typeface="Courier New"/>
                <a:cs typeface="Courier New"/>
              </a:rPr>
              <a:t>1565b6000805460010190555b5600a16562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12" name="object 13"/>
          <p:cNvSpPr txBox="1"/>
          <p:nvPr/>
        </p:nvSpPr>
        <p:spPr>
          <a:xfrm>
            <a:off x="3817298" y="3640465"/>
            <a:ext cx="2825750" cy="463550"/>
          </a:xfrm>
          <a:prstGeom prst="rect">
            <a:avLst/>
          </a:prstGeom>
        </p:spPr>
        <p:txBody>
          <a:bodyPr vert="horz" wrap="square" lIns="0" tIns="717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65"/>
              </a:spcBef>
            </a:pPr>
            <a:r>
              <a:rPr sz="1050" spc="-5" dirty="0">
                <a:solidFill>
                  <a:srgbClr val="A31414"/>
                </a:solidFill>
                <a:latin typeface="Courier New"/>
                <a:cs typeface="Courier New"/>
              </a:rPr>
              <a:t>7a7a723058203980fdf4ba4267d30a67872</a:t>
            </a:r>
            <a:endParaRPr sz="10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464"/>
              </a:spcBef>
            </a:pPr>
            <a:r>
              <a:rPr sz="1050" spc="-5" dirty="0">
                <a:solidFill>
                  <a:srgbClr val="A31414"/>
                </a:solidFill>
                <a:latin typeface="Courier New"/>
                <a:cs typeface="Courier New"/>
              </a:rPr>
              <a:t>353d9240267848a68557534188a403900f7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13" name="object 14"/>
          <p:cNvSpPr txBox="1"/>
          <p:nvPr/>
        </p:nvSpPr>
        <p:spPr>
          <a:xfrm>
            <a:off x="3817298" y="4137669"/>
            <a:ext cx="825500" cy="185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spc="-5" dirty="0">
                <a:solidFill>
                  <a:srgbClr val="A31414"/>
                </a:solidFill>
                <a:latin typeface="Courier New"/>
                <a:cs typeface="Courier New"/>
              </a:rPr>
              <a:t>ab070a0029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14" name="object 15"/>
          <p:cNvSpPr/>
          <p:nvPr/>
        </p:nvSpPr>
        <p:spPr>
          <a:xfrm>
            <a:off x="1718573" y="3704992"/>
            <a:ext cx="3526154" cy="1022350"/>
          </a:xfrm>
          <a:custGeom>
            <a:avLst/>
            <a:gdLst/>
            <a:ahLst/>
            <a:cxnLst/>
            <a:rect l="l" t="t" r="r" b="b"/>
            <a:pathLst>
              <a:path w="3526154" h="1022350">
                <a:moveTo>
                  <a:pt x="0" y="0"/>
                </a:moveTo>
                <a:lnTo>
                  <a:pt x="0" y="1022322"/>
                </a:lnTo>
                <a:lnTo>
                  <a:pt x="3525592" y="1022322"/>
                </a:lnTo>
                <a:lnTo>
                  <a:pt x="3525592" y="898498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6"/>
          <p:cNvSpPr/>
          <p:nvPr/>
        </p:nvSpPr>
        <p:spPr>
          <a:xfrm>
            <a:off x="5203166" y="4507515"/>
            <a:ext cx="81999" cy="1054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7"/>
          <p:cNvSpPr/>
          <p:nvPr/>
        </p:nvSpPr>
        <p:spPr>
          <a:xfrm>
            <a:off x="1718573" y="3704992"/>
            <a:ext cx="6254750" cy="1337310"/>
          </a:xfrm>
          <a:custGeom>
            <a:avLst/>
            <a:gdLst/>
            <a:ahLst/>
            <a:cxnLst/>
            <a:rect l="l" t="t" r="r" b="b"/>
            <a:pathLst>
              <a:path w="6254750" h="1337310">
                <a:moveTo>
                  <a:pt x="0" y="0"/>
                </a:moveTo>
                <a:lnTo>
                  <a:pt x="0" y="1336722"/>
                </a:lnTo>
                <a:lnTo>
                  <a:pt x="6254687" y="1336722"/>
                </a:lnTo>
                <a:lnTo>
                  <a:pt x="6254687" y="1212897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8"/>
          <p:cNvSpPr/>
          <p:nvPr/>
        </p:nvSpPr>
        <p:spPr>
          <a:xfrm>
            <a:off x="7932260" y="4821914"/>
            <a:ext cx="81999" cy="1054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9"/>
          <p:cNvSpPr/>
          <p:nvPr/>
        </p:nvSpPr>
        <p:spPr>
          <a:xfrm>
            <a:off x="1237524" y="4010141"/>
            <a:ext cx="962660" cy="353060"/>
          </a:xfrm>
          <a:custGeom>
            <a:avLst/>
            <a:gdLst/>
            <a:ahLst/>
            <a:cxnLst/>
            <a:rect l="l" t="t" r="r" b="b"/>
            <a:pathLst>
              <a:path w="962660" h="353060">
                <a:moveTo>
                  <a:pt x="0" y="0"/>
                </a:moveTo>
                <a:lnTo>
                  <a:pt x="962098" y="0"/>
                </a:lnTo>
                <a:lnTo>
                  <a:pt x="962098" y="352499"/>
                </a:lnTo>
                <a:lnTo>
                  <a:pt x="0" y="352499"/>
                </a:lnTo>
                <a:lnTo>
                  <a:pt x="0" y="0"/>
                </a:lnTo>
                <a:close/>
              </a:path>
            </a:pathLst>
          </a:custGeom>
          <a:solidFill>
            <a:srgbClr val="C17BA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20"/>
          <p:cNvSpPr txBox="1"/>
          <p:nvPr/>
        </p:nvSpPr>
        <p:spPr>
          <a:xfrm>
            <a:off x="1310552" y="4076064"/>
            <a:ext cx="73660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Compiler</a:t>
            </a:r>
            <a:endParaRPr sz="1400">
              <a:latin typeface="Arial"/>
              <a:cs typeface="Arial"/>
            </a:endParaRPr>
          </a:p>
        </p:txBody>
      </p:sp>
      <p:sp>
        <p:nvSpPr>
          <p:cNvPr id="20" name="object 21"/>
          <p:cNvSpPr txBox="1"/>
          <p:nvPr/>
        </p:nvSpPr>
        <p:spPr>
          <a:xfrm>
            <a:off x="4713018" y="1109310"/>
            <a:ext cx="75628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OP</a:t>
            </a:r>
            <a:r>
              <a:rPr sz="1400" spc="-8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Code</a:t>
            </a:r>
            <a:endParaRPr sz="1400">
              <a:latin typeface="Arial"/>
              <a:cs typeface="Arial"/>
            </a:endParaRPr>
          </a:p>
        </p:txBody>
      </p:sp>
      <p:sp>
        <p:nvSpPr>
          <p:cNvPr id="21" name="object 22"/>
          <p:cNvSpPr txBox="1"/>
          <p:nvPr/>
        </p:nvSpPr>
        <p:spPr>
          <a:xfrm>
            <a:off x="7387766" y="699211"/>
            <a:ext cx="904875" cy="65786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sz="1400" b="1" spc="-5" dirty="0">
                <a:latin typeface="Arial"/>
                <a:cs typeface="Arial"/>
              </a:rPr>
              <a:t>A</a:t>
            </a:r>
            <a:r>
              <a:rPr sz="1400" spc="-5" dirty="0">
                <a:latin typeface="Arial"/>
                <a:cs typeface="Arial"/>
              </a:rPr>
              <a:t>pplication  </a:t>
            </a:r>
            <a:r>
              <a:rPr sz="1400" b="1" spc="-5" dirty="0">
                <a:latin typeface="Arial"/>
                <a:cs typeface="Arial"/>
              </a:rPr>
              <a:t>B</a:t>
            </a:r>
            <a:r>
              <a:rPr sz="1400" spc="-5" dirty="0">
                <a:latin typeface="Arial"/>
                <a:cs typeface="Arial"/>
              </a:rPr>
              <a:t>inary  </a:t>
            </a:r>
            <a:r>
              <a:rPr sz="1400" b="1" spc="-5" dirty="0">
                <a:latin typeface="Arial"/>
                <a:cs typeface="Arial"/>
              </a:rPr>
              <a:t>I</a:t>
            </a:r>
            <a:r>
              <a:rPr sz="1400" spc="-5" dirty="0">
                <a:latin typeface="Arial"/>
                <a:cs typeface="Arial"/>
              </a:rPr>
              <a:t>nterface</a:t>
            </a:r>
            <a:endParaRPr sz="1400">
              <a:latin typeface="Arial"/>
              <a:cs typeface="Arial"/>
            </a:endParaRPr>
          </a:p>
        </p:txBody>
      </p:sp>
      <p:sp>
        <p:nvSpPr>
          <p:cNvPr id="22" name="Shape 1069"/>
          <p:cNvSpPr txBox="1"/>
          <p:nvPr/>
        </p:nvSpPr>
        <p:spPr>
          <a:xfrm>
            <a:off x="310976" y="82786"/>
            <a:ext cx="7737650" cy="67828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 b="1" dirty="0" smtClean="0">
                <a:solidFill>
                  <a:srgbClr val="4B4F5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Ethereum’s Smart Contract</a:t>
            </a:r>
            <a:endParaRPr lang="en" sz="3600" b="1" dirty="0">
              <a:solidFill>
                <a:srgbClr val="4B4F54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368159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3771" y="778161"/>
            <a:ext cx="6493997" cy="4232545"/>
          </a:xfrm>
          <a:prstGeom prst="rect">
            <a:avLst/>
          </a:prstGeom>
        </p:spPr>
      </p:pic>
      <p:sp>
        <p:nvSpPr>
          <p:cNvPr id="4" name="Shape 1069"/>
          <p:cNvSpPr txBox="1"/>
          <p:nvPr/>
        </p:nvSpPr>
        <p:spPr>
          <a:xfrm>
            <a:off x="310976" y="82786"/>
            <a:ext cx="7737650" cy="67828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 b="1" dirty="0" smtClean="0">
                <a:solidFill>
                  <a:srgbClr val="4B4F5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Decentralized System is …</a:t>
            </a:r>
            <a:endParaRPr lang="en" sz="3600" b="1" dirty="0">
              <a:solidFill>
                <a:srgbClr val="4B4F54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461330" y="4392538"/>
            <a:ext cx="1845891" cy="5469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109436" y="4480867"/>
            <a:ext cx="1845891" cy="5469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785383" y="4463775"/>
            <a:ext cx="1845891" cy="5469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315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1069"/>
          <p:cNvSpPr txBox="1"/>
          <p:nvPr/>
        </p:nvSpPr>
        <p:spPr>
          <a:xfrm>
            <a:off x="310976" y="82786"/>
            <a:ext cx="7737650" cy="67828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 b="1" dirty="0" smtClean="0">
                <a:solidFill>
                  <a:srgbClr val="4B4F5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Decentralized Application is …</a:t>
            </a:r>
            <a:endParaRPr lang="en" sz="3600" b="1" dirty="0">
              <a:solidFill>
                <a:srgbClr val="4B4F54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" name="Shape 1347"/>
          <p:cNvSpPr txBox="1"/>
          <p:nvPr/>
        </p:nvSpPr>
        <p:spPr>
          <a:xfrm>
            <a:off x="310976" y="852199"/>
            <a:ext cx="8665970" cy="3591614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t" anchorCtr="0">
            <a:noAutofit/>
          </a:bodyPr>
          <a:lstStyle/>
          <a:p>
            <a:pPr marL="342900" lvl="0" indent="-342900">
              <a:lnSpc>
                <a:spcPct val="115000"/>
              </a:lnSpc>
              <a:spcBef>
                <a:spcPts val="10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sz="2400" b="1" dirty="0" smtClean="0">
                <a:solidFill>
                  <a:srgbClr val="4B4F54"/>
                </a:solidFill>
                <a:latin typeface="Helvetica Neue"/>
                <a:ea typeface="Helvetica Neue"/>
                <a:cs typeface="Helvetica Neue"/>
              </a:rPr>
              <a:t>Decentralized </a:t>
            </a:r>
            <a:r>
              <a:rPr lang="en-US" sz="2400" b="1" dirty="0">
                <a:solidFill>
                  <a:srgbClr val="4B4F54"/>
                </a:solidFill>
                <a:latin typeface="Helvetica Neue"/>
                <a:ea typeface="Helvetica Neue"/>
                <a:cs typeface="Helvetica Neue"/>
              </a:rPr>
              <a:t>applications (</a:t>
            </a:r>
            <a:r>
              <a:rPr lang="en-US" sz="2400" b="1" dirty="0" err="1">
                <a:solidFill>
                  <a:srgbClr val="4B4F54"/>
                </a:solidFill>
                <a:latin typeface="Helvetica Neue"/>
                <a:ea typeface="Helvetica Neue"/>
                <a:cs typeface="Helvetica Neue"/>
              </a:rPr>
              <a:t>dApps</a:t>
            </a:r>
            <a:r>
              <a:rPr lang="en-US" sz="2400" b="1" dirty="0">
                <a:solidFill>
                  <a:srgbClr val="4B4F54"/>
                </a:solidFill>
                <a:latin typeface="Helvetica Neue"/>
                <a:ea typeface="Helvetica Neue"/>
                <a:cs typeface="Helvetica Neue"/>
              </a:rPr>
              <a:t>) are applications that run on a P2P network of computers rather than a single computer. </a:t>
            </a:r>
            <a:endParaRPr lang="en-US" sz="2400" b="1" dirty="0" smtClean="0">
              <a:solidFill>
                <a:srgbClr val="4B4F54"/>
              </a:solidFill>
              <a:latin typeface="Helvetica Neue"/>
              <a:ea typeface="Helvetica Neue"/>
              <a:cs typeface="Helvetica Neue"/>
            </a:endParaRPr>
          </a:p>
          <a:p>
            <a:pPr marL="342900" lvl="0" indent="-342900">
              <a:lnSpc>
                <a:spcPct val="115000"/>
              </a:lnSpc>
              <a:spcBef>
                <a:spcPts val="10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sz="2400" b="1" dirty="0" err="1" smtClean="0">
                <a:solidFill>
                  <a:srgbClr val="4B4F54"/>
                </a:solidFill>
                <a:latin typeface="Helvetica Neue"/>
                <a:ea typeface="Helvetica Neue"/>
                <a:cs typeface="Helvetica Neue"/>
              </a:rPr>
              <a:t>dApps</a:t>
            </a:r>
            <a:r>
              <a:rPr lang="en-US" sz="2400" b="1" dirty="0">
                <a:solidFill>
                  <a:srgbClr val="4B4F54"/>
                </a:solidFill>
                <a:latin typeface="Helvetica Neue"/>
                <a:ea typeface="Helvetica Neue"/>
                <a:cs typeface="Helvetica Neue"/>
              </a:rPr>
              <a:t>, have existed since the advent of P2P networks. They are a type of software program designed to exist on the Internet in a way that is not controlled by any single entity</a:t>
            </a:r>
            <a:r>
              <a:rPr lang="en-US" sz="2400" b="1" dirty="0" smtClean="0">
                <a:solidFill>
                  <a:srgbClr val="4B4F54"/>
                </a:solidFill>
                <a:latin typeface="Helvetica Neue"/>
                <a:ea typeface="Helvetica Neue"/>
                <a:cs typeface="Helvetica Neue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73161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779" y="1125756"/>
            <a:ext cx="8550322" cy="293393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27322" y="833377"/>
            <a:ext cx="4363655" cy="34724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4618903" y="856520"/>
            <a:ext cx="4363655" cy="34724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Left-Right Arrow 4"/>
          <p:cNvSpPr/>
          <p:nvPr/>
        </p:nvSpPr>
        <p:spPr>
          <a:xfrm>
            <a:off x="4259785" y="2569579"/>
            <a:ext cx="590310" cy="274320"/>
          </a:xfrm>
          <a:prstGeom prst="leftRightArrow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hape 1069"/>
          <p:cNvSpPr txBox="1"/>
          <p:nvPr/>
        </p:nvSpPr>
        <p:spPr>
          <a:xfrm>
            <a:off x="310976" y="82786"/>
            <a:ext cx="7737650" cy="67828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 b="1" dirty="0" smtClean="0">
                <a:solidFill>
                  <a:srgbClr val="4B4F5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 short</a:t>
            </a:r>
            <a:endParaRPr lang="en" sz="3600" b="1" dirty="0">
              <a:solidFill>
                <a:srgbClr val="4B4F54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572227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6961" y="1092769"/>
            <a:ext cx="5713380" cy="344134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166962" y="1164145"/>
            <a:ext cx="5713379" cy="3373108"/>
          </a:xfrm>
          <a:prstGeom prst="rect">
            <a:avLst/>
          </a:prstGeom>
          <a:noFill/>
          <a:ln w="15875">
            <a:solidFill>
              <a:srgbClr val="8F9497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06" y="147242"/>
            <a:ext cx="2839563" cy="2071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908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636" y="159634"/>
            <a:ext cx="2822579" cy="205941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275" y="1264622"/>
            <a:ext cx="5859721" cy="2504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709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06" y="147242"/>
            <a:ext cx="2839563" cy="207180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5569" y="692210"/>
            <a:ext cx="5953570" cy="3725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996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069"/>
          <p:cNvSpPr txBox="1"/>
          <p:nvPr/>
        </p:nvSpPr>
        <p:spPr>
          <a:xfrm>
            <a:off x="0" y="1284074"/>
            <a:ext cx="9144000" cy="158221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algn="ctr"/>
            <a:r>
              <a:rPr lang="en-US" sz="4400" b="1" dirty="0" smtClean="0">
                <a:solidFill>
                  <a:srgbClr val="222A3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Decentralized App</a:t>
            </a:r>
          </a:p>
          <a:p>
            <a:pPr algn="ctr"/>
            <a:r>
              <a:rPr lang="en-US" sz="4400" b="1" dirty="0" smtClean="0">
                <a:solidFill>
                  <a:srgbClr val="222A3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Development</a:t>
            </a:r>
            <a:endParaRPr lang="en" sz="3200" b="1" dirty="0" smtClean="0">
              <a:solidFill>
                <a:schemeClr val="tx2">
                  <a:lumMod val="50000"/>
                </a:schemeClr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888639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069"/>
          <p:cNvSpPr txBox="1"/>
          <p:nvPr/>
        </p:nvSpPr>
        <p:spPr>
          <a:xfrm>
            <a:off x="310976" y="441812"/>
            <a:ext cx="7737650" cy="664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400" b="1" dirty="0" smtClean="0">
                <a:solidFill>
                  <a:srgbClr val="4B4F5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Agenda</a:t>
            </a:r>
            <a:endParaRPr lang="en" sz="4400" b="1" dirty="0">
              <a:solidFill>
                <a:srgbClr val="4B4F54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" name="Shape 1347"/>
          <p:cNvSpPr txBox="1"/>
          <p:nvPr/>
        </p:nvSpPr>
        <p:spPr>
          <a:xfrm>
            <a:off x="310976" y="1377387"/>
            <a:ext cx="8665970" cy="2503413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t" anchorCtr="0">
            <a:noAutofit/>
          </a:bodyPr>
          <a:lstStyle/>
          <a:p>
            <a:pPr marL="215900" marR="0" lvl="0" indent="-285750" algn="l" rtl="0">
              <a:lnSpc>
                <a:spcPct val="115000"/>
              </a:lnSpc>
              <a:spcBef>
                <a:spcPts val="10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sz="3200" b="1" dirty="0" smtClean="0">
                <a:solidFill>
                  <a:srgbClr val="4B4F5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Overview of </a:t>
            </a:r>
            <a:r>
              <a:rPr lang="en-US" sz="3200" b="1" dirty="0" err="1" smtClean="0">
                <a:solidFill>
                  <a:srgbClr val="4B4F5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Ethereum</a:t>
            </a:r>
            <a:endParaRPr lang="en-US" sz="3200" b="1" dirty="0" smtClean="0">
              <a:solidFill>
                <a:srgbClr val="4B4F54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215900" marR="0" lvl="0" indent="-285750" algn="l" rtl="0">
              <a:lnSpc>
                <a:spcPct val="115000"/>
              </a:lnSpc>
              <a:spcBef>
                <a:spcPts val="10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sz="3200" b="1" dirty="0" smtClean="0">
                <a:solidFill>
                  <a:srgbClr val="4B4F5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Decentralized App Development</a:t>
            </a:r>
          </a:p>
          <a:p>
            <a:pPr marL="215900" marR="0" lvl="0" indent="-285750" algn="l" rtl="0">
              <a:lnSpc>
                <a:spcPct val="115000"/>
              </a:lnSpc>
              <a:spcBef>
                <a:spcPts val="10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sz="3200" b="1" dirty="0" smtClean="0">
                <a:solidFill>
                  <a:srgbClr val="4B4F5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Hands-on Demo</a:t>
            </a:r>
          </a:p>
          <a:p>
            <a:pPr marL="215900" marR="0" lvl="0" indent="-285750" algn="l" rtl="0">
              <a:lnSpc>
                <a:spcPct val="115000"/>
              </a:lnSpc>
              <a:spcBef>
                <a:spcPts val="10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sz="3200" b="1" dirty="0" smtClean="0">
                <a:solidFill>
                  <a:srgbClr val="4B4F5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Q&amp;A</a:t>
            </a:r>
            <a:endParaRPr lang="en-US" sz="3200" dirty="0" smtClean="0">
              <a:solidFill>
                <a:srgbClr val="4B4F54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321309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069"/>
          <p:cNvSpPr txBox="1"/>
          <p:nvPr/>
        </p:nvSpPr>
        <p:spPr>
          <a:xfrm>
            <a:off x="310976" y="82786"/>
            <a:ext cx="7737650" cy="67828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 b="1" dirty="0" smtClean="0">
                <a:solidFill>
                  <a:srgbClr val="4B4F5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Development tools</a:t>
            </a:r>
            <a:endParaRPr lang="en" sz="3600" b="1" dirty="0">
              <a:solidFill>
                <a:srgbClr val="4B4F54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367" y="887070"/>
            <a:ext cx="924369" cy="92075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51" y="3134805"/>
            <a:ext cx="1150116" cy="11242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1212" y="3134805"/>
            <a:ext cx="947091" cy="1064823"/>
          </a:xfrm>
          <a:prstGeom prst="rect">
            <a:avLst/>
          </a:prstGeom>
        </p:spPr>
      </p:pic>
      <p:sp>
        <p:nvSpPr>
          <p:cNvPr id="6" name="Shape 1347"/>
          <p:cNvSpPr txBox="1"/>
          <p:nvPr/>
        </p:nvSpPr>
        <p:spPr>
          <a:xfrm>
            <a:off x="1883660" y="1948604"/>
            <a:ext cx="2247544" cy="579600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t" anchorCtr="0">
            <a:noAutofit/>
          </a:bodyPr>
          <a:lstStyle/>
          <a:p>
            <a:pPr marR="0" lvl="0" algn="ctr" rtl="0">
              <a:lnSpc>
                <a:spcPct val="115000"/>
              </a:lnSpc>
              <a:spcBef>
                <a:spcPts val="1000"/>
              </a:spcBef>
              <a:buSzPct val="100000"/>
            </a:pPr>
            <a:r>
              <a:rPr lang="en-US" sz="1800" b="1" dirty="0" smtClean="0">
                <a:solidFill>
                  <a:srgbClr val="4B4F5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Visual Studio Code</a:t>
            </a:r>
          </a:p>
          <a:p>
            <a:pPr marR="0" lvl="0" algn="ctr" rtl="0">
              <a:lnSpc>
                <a:spcPct val="115000"/>
              </a:lnSpc>
              <a:spcBef>
                <a:spcPts val="1000"/>
              </a:spcBef>
              <a:buSzPct val="100000"/>
            </a:pPr>
            <a:r>
              <a:rPr lang="en-US" sz="1800" b="1" dirty="0" smtClean="0">
                <a:solidFill>
                  <a:srgbClr val="8F949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Code Editor</a:t>
            </a:r>
            <a:endParaRPr lang="en-US" sz="1800" dirty="0" smtClean="0">
              <a:solidFill>
                <a:srgbClr val="8F9497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" name="Shape 1347"/>
          <p:cNvSpPr txBox="1"/>
          <p:nvPr/>
        </p:nvSpPr>
        <p:spPr>
          <a:xfrm>
            <a:off x="316186" y="4298079"/>
            <a:ext cx="2956246" cy="579600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t" anchorCtr="0">
            <a:noAutofit/>
          </a:bodyPr>
          <a:lstStyle/>
          <a:p>
            <a:pPr marR="0" lvl="0" algn="ctr" rtl="0">
              <a:lnSpc>
                <a:spcPct val="115000"/>
              </a:lnSpc>
              <a:spcBef>
                <a:spcPts val="1000"/>
              </a:spcBef>
              <a:buSzPct val="100000"/>
            </a:pPr>
            <a:r>
              <a:rPr lang="en-US" sz="1800" b="1" dirty="0" smtClean="0">
                <a:solidFill>
                  <a:srgbClr val="4B4F5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Truffle Framework</a:t>
            </a:r>
          </a:p>
          <a:p>
            <a:pPr marR="0" lvl="0" algn="ctr" rtl="0">
              <a:lnSpc>
                <a:spcPct val="115000"/>
              </a:lnSpc>
              <a:spcBef>
                <a:spcPts val="1000"/>
              </a:spcBef>
              <a:buSzPct val="100000"/>
            </a:pPr>
            <a:r>
              <a:rPr lang="en-US" sz="1800" b="1" dirty="0" smtClean="0">
                <a:solidFill>
                  <a:srgbClr val="8F949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Development Framework</a:t>
            </a:r>
            <a:endParaRPr lang="en-US" sz="1800" dirty="0" smtClean="0">
              <a:solidFill>
                <a:srgbClr val="8F9497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" name="Shape 1347"/>
          <p:cNvSpPr txBox="1"/>
          <p:nvPr/>
        </p:nvSpPr>
        <p:spPr>
          <a:xfrm>
            <a:off x="3935298" y="4272011"/>
            <a:ext cx="1758921" cy="579600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t" anchorCtr="0">
            <a:noAutofit/>
          </a:bodyPr>
          <a:lstStyle/>
          <a:p>
            <a:pPr marR="0" lvl="0" algn="ctr" rtl="0">
              <a:lnSpc>
                <a:spcPct val="115000"/>
              </a:lnSpc>
              <a:spcBef>
                <a:spcPts val="1000"/>
              </a:spcBef>
              <a:buSzPct val="100000"/>
            </a:pPr>
            <a:r>
              <a:rPr lang="en-US" sz="1800" b="1" dirty="0" smtClean="0">
                <a:solidFill>
                  <a:srgbClr val="4B4F5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Ganache</a:t>
            </a:r>
          </a:p>
          <a:p>
            <a:pPr marR="0" lvl="0" algn="ctr" rtl="0">
              <a:lnSpc>
                <a:spcPct val="115000"/>
              </a:lnSpc>
              <a:spcBef>
                <a:spcPts val="1000"/>
              </a:spcBef>
              <a:buSzPct val="100000"/>
            </a:pPr>
            <a:r>
              <a:rPr lang="en-US" sz="1800" b="1" dirty="0" smtClean="0">
                <a:solidFill>
                  <a:srgbClr val="8F949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Test Network</a:t>
            </a:r>
            <a:endParaRPr lang="en-US" sz="1800" dirty="0" smtClean="0">
              <a:solidFill>
                <a:srgbClr val="8F9497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0148" y="3121152"/>
            <a:ext cx="1113719" cy="1019186"/>
          </a:xfrm>
          <a:prstGeom prst="rect">
            <a:avLst/>
          </a:prstGeom>
        </p:spPr>
      </p:pic>
      <p:sp>
        <p:nvSpPr>
          <p:cNvPr id="10" name="Shape 1347"/>
          <p:cNvSpPr txBox="1"/>
          <p:nvPr/>
        </p:nvSpPr>
        <p:spPr>
          <a:xfrm>
            <a:off x="6507763" y="4272011"/>
            <a:ext cx="2618487" cy="579600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t" anchorCtr="0">
            <a:noAutofit/>
          </a:bodyPr>
          <a:lstStyle/>
          <a:p>
            <a:pPr marR="0" lvl="0" algn="ctr" rtl="0">
              <a:lnSpc>
                <a:spcPct val="115000"/>
              </a:lnSpc>
              <a:spcBef>
                <a:spcPts val="1000"/>
              </a:spcBef>
              <a:buSzPct val="100000"/>
            </a:pPr>
            <a:r>
              <a:rPr lang="en-US" sz="1800" b="1" dirty="0" err="1" smtClean="0">
                <a:solidFill>
                  <a:srgbClr val="4B4F5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MetaMask</a:t>
            </a:r>
            <a:endParaRPr lang="en-US" sz="1800" b="1" dirty="0" smtClean="0">
              <a:solidFill>
                <a:srgbClr val="4B4F54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R="0" lvl="0" algn="ctr" rtl="0">
              <a:lnSpc>
                <a:spcPct val="115000"/>
              </a:lnSpc>
              <a:spcBef>
                <a:spcPts val="1000"/>
              </a:spcBef>
              <a:buSzPct val="100000"/>
            </a:pPr>
            <a:r>
              <a:rPr lang="en-US" sz="1800" b="1" dirty="0" smtClean="0">
                <a:solidFill>
                  <a:srgbClr val="8F949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Browser Extension</a:t>
            </a:r>
            <a:endParaRPr lang="en-US" sz="1800" dirty="0" smtClean="0">
              <a:solidFill>
                <a:srgbClr val="8F9497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6825" y="652981"/>
            <a:ext cx="1448372" cy="1448372"/>
          </a:xfrm>
          <a:prstGeom prst="rect">
            <a:avLst/>
          </a:prstGeom>
        </p:spPr>
      </p:pic>
      <p:sp>
        <p:nvSpPr>
          <p:cNvPr id="12" name="Shape 1347"/>
          <p:cNvSpPr txBox="1"/>
          <p:nvPr/>
        </p:nvSpPr>
        <p:spPr>
          <a:xfrm>
            <a:off x="4762768" y="2008612"/>
            <a:ext cx="3076486" cy="579600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t" anchorCtr="0">
            <a:noAutofit/>
          </a:bodyPr>
          <a:lstStyle/>
          <a:p>
            <a:pPr marR="0" lvl="0" algn="ctr" rtl="0">
              <a:lnSpc>
                <a:spcPct val="115000"/>
              </a:lnSpc>
              <a:spcBef>
                <a:spcPts val="1000"/>
              </a:spcBef>
              <a:buSzPct val="100000"/>
            </a:pPr>
            <a:r>
              <a:rPr lang="en-US" sz="1800" b="1" dirty="0" smtClean="0">
                <a:solidFill>
                  <a:srgbClr val="4B4F5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Solidity</a:t>
            </a:r>
          </a:p>
          <a:p>
            <a:pPr marR="0" lvl="0" algn="ctr" rtl="0">
              <a:lnSpc>
                <a:spcPct val="115000"/>
              </a:lnSpc>
              <a:spcBef>
                <a:spcPts val="1000"/>
              </a:spcBef>
              <a:buSzPct val="100000"/>
            </a:pPr>
            <a:r>
              <a:rPr lang="en-US" sz="1800" b="1" dirty="0" smtClean="0">
                <a:solidFill>
                  <a:srgbClr val="8F949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Programming Language</a:t>
            </a:r>
            <a:endParaRPr lang="en-US" sz="1800" dirty="0" smtClean="0">
              <a:solidFill>
                <a:srgbClr val="8F9497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4051877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641" y="634744"/>
            <a:ext cx="8827806" cy="4103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086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1069"/>
          <p:cNvSpPr txBox="1"/>
          <p:nvPr/>
        </p:nvSpPr>
        <p:spPr>
          <a:xfrm>
            <a:off x="310976" y="82786"/>
            <a:ext cx="7737650" cy="67828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 b="1" dirty="0" smtClean="0">
                <a:solidFill>
                  <a:srgbClr val="4B4F5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Transactions</a:t>
            </a:r>
            <a:endParaRPr lang="en" sz="3600" b="1" dirty="0">
              <a:solidFill>
                <a:srgbClr val="4B4F54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392257" y="1025934"/>
            <a:ext cx="2068830" cy="2289300"/>
            <a:chOff x="383712" y="1393404"/>
            <a:chExt cx="2068830" cy="2289300"/>
          </a:xfrm>
        </p:grpSpPr>
        <p:sp>
          <p:nvSpPr>
            <p:cNvPr id="4" name="object 4"/>
            <p:cNvSpPr/>
            <p:nvPr/>
          </p:nvSpPr>
          <p:spPr>
            <a:xfrm>
              <a:off x="383712" y="1469600"/>
              <a:ext cx="2068830" cy="2213103"/>
            </a:xfrm>
            <a:custGeom>
              <a:avLst/>
              <a:gdLst/>
              <a:ahLst/>
              <a:cxnLst/>
              <a:rect l="l" t="t" r="r" b="b"/>
              <a:pathLst>
                <a:path w="2068830" h="2729865">
                  <a:moveTo>
                    <a:pt x="1654641" y="2729722"/>
                  </a:moveTo>
                  <a:lnTo>
                    <a:pt x="0" y="2729722"/>
                  </a:lnTo>
                  <a:lnTo>
                    <a:pt x="0" y="0"/>
                  </a:lnTo>
                  <a:lnTo>
                    <a:pt x="1654641" y="0"/>
                  </a:lnTo>
                  <a:lnTo>
                    <a:pt x="2068308" y="1364857"/>
                  </a:lnTo>
                  <a:lnTo>
                    <a:pt x="1654641" y="2729722"/>
                  </a:lnTo>
                  <a:close/>
                </a:path>
              </a:pathLst>
            </a:custGeom>
            <a:solidFill>
              <a:srgbClr val="A1C3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83712" y="1469600"/>
              <a:ext cx="2068830" cy="2213104"/>
            </a:xfrm>
            <a:custGeom>
              <a:avLst/>
              <a:gdLst/>
              <a:ahLst/>
              <a:cxnLst/>
              <a:rect l="l" t="t" r="r" b="b"/>
              <a:pathLst>
                <a:path w="2068830" h="2729865">
                  <a:moveTo>
                    <a:pt x="0" y="2729722"/>
                  </a:moveTo>
                  <a:lnTo>
                    <a:pt x="0" y="0"/>
                  </a:lnTo>
                  <a:lnTo>
                    <a:pt x="1654641" y="0"/>
                  </a:lnTo>
                  <a:lnTo>
                    <a:pt x="2068308" y="1364857"/>
                  </a:lnTo>
                  <a:lnTo>
                    <a:pt x="1654641" y="2729722"/>
                  </a:lnTo>
                  <a:lnTo>
                    <a:pt x="0" y="2729722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 txBox="1"/>
            <p:nvPr/>
          </p:nvSpPr>
          <p:spPr>
            <a:xfrm>
              <a:off x="390798" y="1845771"/>
              <a:ext cx="1421130" cy="1674817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379095" indent="-366395">
                <a:lnSpc>
                  <a:spcPct val="100000"/>
                </a:lnSpc>
                <a:spcBef>
                  <a:spcPts val="100"/>
                </a:spcBef>
                <a:buChar char="●"/>
                <a:tabLst>
                  <a:tab pos="379095" algn="l"/>
                  <a:tab pos="379730" algn="l"/>
                </a:tabLst>
              </a:pPr>
              <a:r>
                <a:rPr sz="1800" b="1" dirty="0">
                  <a:latin typeface="Arial"/>
                  <a:cs typeface="Arial"/>
                </a:rPr>
                <a:t>from(*)</a:t>
              </a:r>
              <a:endParaRPr sz="1800" dirty="0">
                <a:latin typeface="Arial"/>
                <a:cs typeface="Arial"/>
              </a:endParaRPr>
            </a:p>
            <a:p>
              <a:pPr marL="379095" indent="-366395">
                <a:lnSpc>
                  <a:spcPct val="100000"/>
                </a:lnSpc>
                <a:spcBef>
                  <a:spcPts val="15"/>
                </a:spcBef>
                <a:buChar char="●"/>
                <a:tabLst>
                  <a:tab pos="379095" algn="l"/>
                  <a:tab pos="379730" algn="l"/>
                </a:tabLst>
              </a:pPr>
              <a:r>
                <a:rPr sz="1800" b="1" dirty="0">
                  <a:latin typeface="Arial"/>
                  <a:cs typeface="Arial"/>
                </a:rPr>
                <a:t>to</a:t>
              </a:r>
              <a:endParaRPr sz="1800" dirty="0">
                <a:latin typeface="Arial"/>
                <a:cs typeface="Arial"/>
              </a:endParaRPr>
            </a:p>
            <a:p>
              <a:pPr marL="379095" indent="-366395">
                <a:lnSpc>
                  <a:spcPct val="100000"/>
                </a:lnSpc>
                <a:spcBef>
                  <a:spcPts val="15"/>
                </a:spcBef>
                <a:buChar char="●"/>
                <a:tabLst>
                  <a:tab pos="379095" algn="l"/>
                  <a:tab pos="379730" algn="l"/>
                </a:tabLst>
              </a:pPr>
              <a:r>
                <a:rPr sz="1800" b="1" spc="-5" dirty="0">
                  <a:latin typeface="Arial"/>
                  <a:cs typeface="Arial"/>
                </a:rPr>
                <a:t>value</a:t>
              </a:r>
              <a:endParaRPr sz="1800" dirty="0">
                <a:latin typeface="Arial"/>
                <a:cs typeface="Arial"/>
              </a:endParaRPr>
            </a:p>
            <a:p>
              <a:pPr marL="379095" indent="-366395">
                <a:lnSpc>
                  <a:spcPct val="100000"/>
                </a:lnSpc>
                <a:spcBef>
                  <a:spcPts val="15"/>
                </a:spcBef>
                <a:buChar char="●"/>
                <a:tabLst>
                  <a:tab pos="379095" algn="l"/>
                  <a:tab pos="379730" algn="l"/>
                </a:tabLst>
              </a:pPr>
              <a:r>
                <a:rPr sz="1800" b="1" spc="-5" dirty="0" smtClean="0">
                  <a:solidFill>
                    <a:srgbClr val="CC0000"/>
                  </a:solidFill>
                  <a:latin typeface="Arial"/>
                  <a:cs typeface="Arial"/>
                </a:rPr>
                <a:t>gas</a:t>
              </a:r>
              <a:r>
                <a:rPr sz="1800" b="1" spc="-65" dirty="0" smtClean="0">
                  <a:solidFill>
                    <a:srgbClr val="CC0000"/>
                  </a:solidFill>
                  <a:latin typeface="Arial"/>
                  <a:cs typeface="Arial"/>
                </a:rPr>
                <a:t> </a:t>
              </a:r>
              <a:r>
                <a:rPr sz="1800" b="1" spc="-5" dirty="0">
                  <a:solidFill>
                    <a:srgbClr val="CC0000"/>
                  </a:solidFill>
                  <a:latin typeface="Arial"/>
                  <a:cs typeface="Arial"/>
                </a:rPr>
                <a:t>price</a:t>
              </a:r>
              <a:endParaRPr sz="1800" dirty="0">
                <a:latin typeface="Arial"/>
                <a:cs typeface="Arial"/>
              </a:endParaRPr>
            </a:p>
            <a:p>
              <a:pPr marL="379095" indent="-366395">
                <a:lnSpc>
                  <a:spcPct val="100000"/>
                </a:lnSpc>
                <a:spcBef>
                  <a:spcPts val="15"/>
                </a:spcBef>
                <a:buChar char="●"/>
                <a:tabLst>
                  <a:tab pos="379095" algn="l"/>
                  <a:tab pos="379730" algn="l"/>
                </a:tabLst>
              </a:pPr>
              <a:r>
                <a:rPr sz="1800" b="1" spc="-5" dirty="0">
                  <a:solidFill>
                    <a:srgbClr val="CC0000"/>
                  </a:solidFill>
                  <a:latin typeface="Arial"/>
                  <a:cs typeface="Arial"/>
                </a:rPr>
                <a:t>gas</a:t>
              </a:r>
              <a:r>
                <a:rPr sz="1800" b="1" spc="-40" dirty="0">
                  <a:solidFill>
                    <a:srgbClr val="CC0000"/>
                  </a:solidFill>
                  <a:latin typeface="Arial"/>
                  <a:cs typeface="Arial"/>
                </a:rPr>
                <a:t> </a:t>
              </a:r>
              <a:r>
                <a:rPr sz="1800" b="1" spc="-5" dirty="0">
                  <a:solidFill>
                    <a:srgbClr val="CC0000"/>
                  </a:solidFill>
                  <a:latin typeface="Arial"/>
                  <a:cs typeface="Arial"/>
                </a:rPr>
                <a:t>limit</a:t>
              </a:r>
              <a:endParaRPr sz="1800" dirty="0">
                <a:latin typeface="Arial"/>
                <a:cs typeface="Arial"/>
              </a:endParaRPr>
            </a:p>
            <a:p>
              <a:pPr marL="379095" indent="-366395">
                <a:lnSpc>
                  <a:spcPct val="100000"/>
                </a:lnSpc>
                <a:spcBef>
                  <a:spcPts val="15"/>
                </a:spcBef>
                <a:buChar char="●"/>
                <a:tabLst>
                  <a:tab pos="379095" algn="l"/>
                  <a:tab pos="379730" algn="l"/>
                </a:tabLst>
              </a:pPr>
              <a:r>
                <a:rPr sz="1800" b="1" spc="-5" dirty="0">
                  <a:latin typeface="Arial"/>
                  <a:cs typeface="Arial"/>
                </a:rPr>
                <a:t>nonce</a:t>
              </a:r>
              <a:endParaRPr sz="1800" dirty="0">
                <a:latin typeface="Arial"/>
                <a:cs typeface="Arial"/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520619" y="1393404"/>
              <a:ext cx="487049" cy="48702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3"/>
          <p:cNvSpPr txBox="1"/>
          <p:nvPr/>
        </p:nvSpPr>
        <p:spPr>
          <a:xfrm>
            <a:off x="2717636" y="1025934"/>
            <a:ext cx="6169990" cy="342401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8615" indent="-335915">
              <a:lnSpc>
                <a:spcPct val="100000"/>
              </a:lnSpc>
              <a:spcBef>
                <a:spcPts val="1020"/>
              </a:spcBef>
              <a:buFont typeface="Arial"/>
              <a:buChar char="●"/>
              <a:tabLst>
                <a:tab pos="347980" algn="l"/>
                <a:tab pos="349250" algn="l"/>
              </a:tabLst>
            </a:pPr>
            <a:r>
              <a:rPr lang="en-US" sz="2000" b="1" spc="-5" dirty="0" smtClean="0"/>
              <a:t>From: Address of the sender</a:t>
            </a:r>
          </a:p>
          <a:p>
            <a:pPr marL="348615" indent="-335915">
              <a:lnSpc>
                <a:spcPct val="100000"/>
              </a:lnSpc>
              <a:spcBef>
                <a:spcPts val="1020"/>
              </a:spcBef>
              <a:buFont typeface="Arial"/>
              <a:buChar char="●"/>
              <a:tabLst>
                <a:tab pos="347980" algn="l"/>
                <a:tab pos="349250" algn="l"/>
              </a:tabLst>
            </a:pPr>
            <a:r>
              <a:rPr lang="en-US" sz="2000" b="1" spc="-5" dirty="0" smtClean="0"/>
              <a:t>To: Address of the recipient</a:t>
            </a:r>
          </a:p>
          <a:p>
            <a:pPr marL="348615" indent="-335915">
              <a:lnSpc>
                <a:spcPct val="100000"/>
              </a:lnSpc>
              <a:spcBef>
                <a:spcPts val="1020"/>
              </a:spcBef>
              <a:buFont typeface="Arial"/>
              <a:buChar char="●"/>
              <a:tabLst>
                <a:tab pos="347980" algn="l"/>
                <a:tab pos="349250" algn="l"/>
              </a:tabLst>
            </a:pPr>
            <a:r>
              <a:rPr lang="en-US" sz="2000" b="1" spc="-5" dirty="0" smtClean="0"/>
              <a:t>Value: A number of Ether for transferring in the transaction</a:t>
            </a:r>
          </a:p>
          <a:p>
            <a:pPr marL="348615" indent="-335915">
              <a:lnSpc>
                <a:spcPct val="100000"/>
              </a:lnSpc>
              <a:spcBef>
                <a:spcPts val="1020"/>
              </a:spcBef>
              <a:buFont typeface="Arial"/>
              <a:buChar char="●"/>
              <a:tabLst>
                <a:tab pos="347980" algn="l"/>
                <a:tab pos="349250" algn="l"/>
              </a:tabLst>
            </a:pPr>
            <a:r>
              <a:rPr lang="en-US" sz="2000" b="1" spc="-5" dirty="0" smtClean="0"/>
              <a:t>Gas price: Price of 1 gas (based on </a:t>
            </a:r>
            <a:r>
              <a:rPr lang="en-US" sz="2000" b="1" spc="-5" dirty="0" err="1" smtClean="0"/>
              <a:t>wei</a:t>
            </a:r>
            <a:r>
              <a:rPr lang="en-US" sz="2000" b="1" spc="-5" dirty="0" smtClean="0"/>
              <a:t>) </a:t>
            </a:r>
          </a:p>
          <a:p>
            <a:pPr marL="348615" indent="-335915">
              <a:lnSpc>
                <a:spcPct val="100000"/>
              </a:lnSpc>
              <a:spcBef>
                <a:spcPts val="1020"/>
              </a:spcBef>
              <a:buFont typeface="Arial"/>
              <a:buChar char="●"/>
              <a:tabLst>
                <a:tab pos="347980" algn="l"/>
                <a:tab pos="349250" algn="l"/>
              </a:tabLst>
            </a:pPr>
            <a:r>
              <a:rPr lang="en-US" sz="2000" b="1" spc="-5" dirty="0" smtClean="0"/>
              <a:t>Gas limit: Total gas that is allowed to use when run this transaction</a:t>
            </a:r>
          </a:p>
          <a:p>
            <a:pPr marL="348615" indent="-335915">
              <a:lnSpc>
                <a:spcPct val="100000"/>
              </a:lnSpc>
              <a:spcBef>
                <a:spcPts val="1020"/>
              </a:spcBef>
              <a:buFont typeface="Arial"/>
              <a:buChar char="●"/>
              <a:tabLst>
                <a:tab pos="347980" algn="l"/>
                <a:tab pos="349250" algn="l"/>
              </a:tabLst>
            </a:pPr>
            <a:r>
              <a:rPr lang="en-US" sz="2000" b="1" spc="-5" dirty="0" smtClean="0"/>
              <a:t>Nonce: The execution order of transaction of sender account</a:t>
            </a:r>
            <a:endParaRPr sz="2000" dirty="0"/>
          </a:p>
        </p:txBody>
      </p:sp>
    </p:spTree>
    <p:extLst>
      <p:ext uri="{BB962C8B-B14F-4D97-AF65-F5344CB8AC3E}">
        <p14:creationId xmlns:p14="http://schemas.microsoft.com/office/powerpoint/2010/main" val="3610986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3"/>
          <p:cNvSpPr txBox="1"/>
          <p:nvPr/>
        </p:nvSpPr>
        <p:spPr>
          <a:xfrm>
            <a:off x="1212463" y="1834623"/>
            <a:ext cx="660400" cy="772795"/>
          </a:xfrm>
          <a:prstGeom prst="rect">
            <a:avLst/>
          </a:prstGeom>
          <a:solidFill>
            <a:srgbClr val="CCCCCC"/>
          </a:solidFill>
          <a:ln w="9524">
            <a:solidFill>
              <a:srgbClr val="666666"/>
            </a:solidFill>
          </a:ln>
        </p:spPr>
        <p:txBody>
          <a:bodyPr vert="horz" wrap="square" lIns="0" tIns="98425" rIns="0" bIns="0" rtlCol="0">
            <a:spAutoFit/>
          </a:bodyPr>
          <a:lstStyle/>
          <a:p>
            <a:pPr marL="202565" marR="194945" indent="50800">
              <a:lnSpc>
                <a:spcPct val="100699"/>
              </a:lnSpc>
              <a:spcBef>
                <a:spcPts val="775"/>
              </a:spcBef>
            </a:pPr>
            <a:r>
              <a:rPr sz="1800" dirty="0">
                <a:latin typeface="Arial"/>
                <a:cs typeface="Arial"/>
              </a:rPr>
              <a:t>A  </a:t>
            </a:r>
            <a:r>
              <a:rPr sz="1800" spc="-5" dirty="0">
                <a:latin typeface="Arial"/>
                <a:cs typeface="Arial"/>
              </a:rPr>
              <a:t>10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object 4"/>
          <p:cNvSpPr txBox="1"/>
          <p:nvPr/>
        </p:nvSpPr>
        <p:spPr>
          <a:xfrm>
            <a:off x="7226367" y="1381034"/>
            <a:ext cx="660400" cy="772795"/>
          </a:xfrm>
          <a:prstGeom prst="rect">
            <a:avLst/>
          </a:prstGeom>
          <a:solidFill>
            <a:srgbClr val="CCCCCC"/>
          </a:solidFill>
          <a:ln w="9524">
            <a:solidFill>
              <a:srgbClr val="666666"/>
            </a:solidFill>
          </a:ln>
        </p:spPr>
        <p:txBody>
          <a:bodyPr vert="horz" wrap="square" lIns="0" tIns="98425" rIns="0" bIns="0" rtlCol="0">
            <a:spAutoFit/>
          </a:bodyPr>
          <a:lstStyle/>
          <a:p>
            <a:pPr marL="253365" marR="245745" algn="ctr">
              <a:lnSpc>
                <a:spcPct val="100699"/>
              </a:lnSpc>
              <a:spcBef>
                <a:spcPts val="775"/>
              </a:spcBef>
            </a:pPr>
            <a:r>
              <a:rPr sz="1800" dirty="0">
                <a:latin typeface="Arial"/>
                <a:cs typeface="Arial"/>
              </a:rPr>
              <a:t>B  4</a:t>
            </a:r>
          </a:p>
        </p:txBody>
      </p:sp>
      <p:sp>
        <p:nvSpPr>
          <p:cNvPr id="4" name="object 5"/>
          <p:cNvSpPr txBox="1"/>
          <p:nvPr/>
        </p:nvSpPr>
        <p:spPr>
          <a:xfrm>
            <a:off x="7226367" y="3373433"/>
            <a:ext cx="660400" cy="772795"/>
          </a:xfrm>
          <a:prstGeom prst="rect">
            <a:avLst/>
          </a:prstGeom>
          <a:solidFill>
            <a:srgbClr val="CCCCCC"/>
          </a:solidFill>
          <a:ln w="9524">
            <a:solidFill>
              <a:srgbClr val="666666"/>
            </a:solidFill>
          </a:ln>
        </p:spPr>
        <p:txBody>
          <a:bodyPr vert="horz" wrap="square" lIns="0" tIns="98425" rIns="0" bIns="0" rtlCol="0">
            <a:spAutoFit/>
          </a:bodyPr>
          <a:lstStyle/>
          <a:p>
            <a:pPr marL="247015" marR="239395" algn="ctr">
              <a:lnSpc>
                <a:spcPct val="100699"/>
              </a:lnSpc>
              <a:spcBef>
                <a:spcPts val="775"/>
              </a:spcBef>
            </a:pPr>
            <a:r>
              <a:rPr sz="1800" dirty="0">
                <a:latin typeface="Arial"/>
                <a:cs typeface="Arial"/>
              </a:rPr>
              <a:t>C  0</a:t>
            </a:r>
          </a:p>
        </p:txBody>
      </p:sp>
      <p:sp>
        <p:nvSpPr>
          <p:cNvPr id="5" name="object 6"/>
          <p:cNvSpPr/>
          <p:nvPr/>
        </p:nvSpPr>
        <p:spPr>
          <a:xfrm>
            <a:off x="1872762" y="1790183"/>
            <a:ext cx="5227081" cy="430735"/>
          </a:xfrm>
          <a:custGeom>
            <a:avLst/>
            <a:gdLst/>
            <a:ahLst/>
            <a:cxnLst/>
            <a:rect l="l" t="t" r="r" b="b"/>
            <a:pathLst>
              <a:path w="3918585" h="398144">
                <a:moveTo>
                  <a:pt x="0" y="397949"/>
                </a:moveTo>
                <a:lnTo>
                  <a:pt x="3917967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7"/>
          <p:cNvSpPr/>
          <p:nvPr/>
        </p:nvSpPr>
        <p:spPr>
          <a:xfrm>
            <a:off x="7099843" y="1737953"/>
            <a:ext cx="108249" cy="816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8"/>
          <p:cNvSpPr/>
          <p:nvPr/>
        </p:nvSpPr>
        <p:spPr>
          <a:xfrm>
            <a:off x="3181359" y="1629873"/>
            <a:ext cx="1127125" cy="857885"/>
          </a:xfrm>
          <a:custGeom>
            <a:avLst/>
            <a:gdLst/>
            <a:ahLst/>
            <a:cxnLst/>
            <a:rect l="l" t="t" r="r" b="b"/>
            <a:pathLst>
              <a:path w="1127125" h="857885">
                <a:moveTo>
                  <a:pt x="0" y="0"/>
                </a:moveTo>
                <a:lnTo>
                  <a:pt x="1126497" y="0"/>
                </a:lnTo>
                <a:lnTo>
                  <a:pt x="1126497" y="857398"/>
                </a:lnTo>
                <a:lnTo>
                  <a:pt x="0" y="857398"/>
                </a:lnTo>
                <a:lnTo>
                  <a:pt x="0" y="0"/>
                </a:lnTo>
                <a:close/>
              </a:path>
            </a:pathLst>
          </a:custGeom>
          <a:solidFill>
            <a:srgbClr val="6EA8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9"/>
          <p:cNvSpPr txBox="1"/>
          <p:nvPr/>
        </p:nvSpPr>
        <p:spPr>
          <a:xfrm>
            <a:off x="3181359" y="1695785"/>
            <a:ext cx="112712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From: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</a:t>
            </a:r>
            <a:endParaRPr sz="1400">
              <a:latin typeface="Arial"/>
              <a:cs typeface="Arial"/>
            </a:endParaRPr>
          </a:p>
        </p:txBody>
      </p:sp>
      <p:sp>
        <p:nvSpPr>
          <p:cNvPr id="9" name="object 10"/>
          <p:cNvSpPr txBox="1"/>
          <p:nvPr/>
        </p:nvSpPr>
        <p:spPr>
          <a:xfrm>
            <a:off x="3254384" y="1905334"/>
            <a:ext cx="677545" cy="4483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664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To: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B</a:t>
            </a:r>
          </a:p>
          <a:p>
            <a:pPr marL="12700">
              <a:lnSpc>
                <a:spcPts val="1664"/>
              </a:lnSpc>
            </a:pPr>
            <a:r>
              <a:rPr sz="1400" spc="-5" dirty="0">
                <a:latin typeface="Arial"/>
                <a:cs typeface="Arial"/>
              </a:rPr>
              <a:t>Value:</a:t>
            </a:r>
            <a:r>
              <a:rPr sz="1400" spc="-65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5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10" name="object 11"/>
          <p:cNvSpPr/>
          <p:nvPr/>
        </p:nvSpPr>
        <p:spPr>
          <a:xfrm>
            <a:off x="1872761" y="2220722"/>
            <a:ext cx="5225731" cy="1461510"/>
          </a:xfrm>
          <a:custGeom>
            <a:avLst/>
            <a:gdLst/>
            <a:ahLst/>
            <a:cxnLst/>
            <a:rect l="l" t="t" r="r" b="b"/>
            <a:pathLst>
              <a:path w="3924300" h="1381760">
                <a:moveTo>
                  <a:pt x="0" y="0"/>
                </a:moveTo>
                <a:lnTo>
                  <a:pt x="3923892" y="1381647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2"/>
          <p:cNvSpPr/>
          <p:nvPr/>
        </p:nvSpPr>
        <p:spPr>
          <a:xfrm>
            <a:off x="7098493" y="3682232"/>
            <a:ext cx="111024" cy="784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3"/>
          <p:cNvSpPr txBox="1"/>
          <p:nvPr/>
        </p:nvSpPr>
        <p:spPr>
          <a:xfrm>
            <a:off x="3613467" y="1332136"/>
            <a:ext cx="26289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(X)</a:t>
            </a:r>
            <a:endParaRPr sz="1400">
              <a:latin typeface="Arial"/>
              <a:cs typeface="Arial"/>
            </a:endParaRPr>
          </a:p>
        </p:txBody>
      </p:sp>
      <p:sp>
        <p:nvSpPr>
          <p:cNvPr id="13" name="object 14"/>
          <p:cNvSpPr txBox="1"/>
          <p:nvPr/>
        </p:nvSpPr>
        <p:spPr>
          <a:xfrm>
            <a:off x="4126768" y="2519710"/>
            <a:ext cx="26289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(Y)</a:t>
            </a:r>
            <a:endParaRPr sz="1400">
              <a:latin typeface="Arial"/>
              <a:cs typeface="Arial"/>
            </a:endParaRPr>
          </a:p>
        </p:txBody>
      </p:sp>
      <p:sp>
        <p:nvSpPr>
          <p:cNvPr id="14" name="object 15"/>
          <p:cNvSpPr/>
          <p:nvPr/>
        </p:nvSpPr>
        <p:spPr>
          <a:xfrm>
            <a:off x="3694658" y="2793996"/>
            <a:ext cx="1127125" cy="965835"/>
          </a:xfrm>
          <a:custGeom>
            <a:avLst/>
            <a:gdLst/>
            <a:ahLst/>
            <a:cxnLst/>
            <a:rect l="l" t="t" r="r" b="b"/>
            <a:pathLst>
              <a:path w="1127125" h="965835">
                <a:moveTo>
                  <a:pt x="0" y="0"/>
                </a:moveTo>
                <a:lnTo>
                  <a:pt x="1126497" y="0"/>
                </a:lnTo>
                <a:lnTo>
                  <a:pt x="1126497" y="965398"/>
                </a:lnTo>
                <a:lnTo>
                  <a:pt x="0" y="965398"/>
                </a:lnTo>
                <a:lnTo>
                  <a:pt x="0" y="0"/>
                </a:lnTo>
                <a:close/>
              </a:path>
            </a:pathLst>
          </a:custGeom>
          <a:solidFill>
            <a:srgbClr val="6EA8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6"/>
          <p:cNvSpPr txBox="1"/>
          <p:nvPr/>
        </p:nvSpPr>
        <p:spPr>
          <a:xfrm>
            <a:off x="3694658" y="2793996"/>
            <a:ext cx="1127125" cy="278765"/>
          </a:xfrm>
          <a:prstGeom prst="rect">
            <a:avLst/>
          </a:prstGeom>
          <a:solidFill>
            <a:srgbClr val="6EA8DB"/>
          </a:solidFill>
        </p:spPr>
        <p:txBody>
          <a:bodyPr vert="horz" wrap="square" lIns="0" tIns="78105" rIns="0" bIns="0" rtlCol="0">
            <a:spAutoFit/>
          </a:bodyPr>
          <a:lstStyle/>
          <a:p>
            <a:pPr marL="85725">
              <a:lnSpc>
                <a:spcPts val="1570"/>
              </a:lnSpc>
              <a:spcBef>
                <a:spcPts val="615"/>
              </a:spcBef>
            </a:pPr>
            <a:r>
              <a:rPr sz="1400" spc="-5" dirty="0">
                <a:latin typeface="Arial"/>
                <a:cs typeface="Arial"/>
              </a:rPr>
              <a:t>From: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</a:t>
            </a:r>
            <a:endParaRPr sz="1400">
              <a:latin typeface="Arial"/>
              <a:cs typeface="Arial"/>
            </a:endParaRPr>
          </a:p>
        </p:txBody>
      </p:sp>
      <p:sp>
        <p:nvSpPr>
          <p:cNvPr id="16" name="object 17"/>
          <p:cNvSpPr txBox="1"/>
          <p:nvPr/>
        </p:nvSpPr>
        <p:spPr>
          <a:xfrm>
            <a:off x="3767685" y="3069458"/>
            <a:ext cx="677545" cy="4483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664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To: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</a:t>
            </a:r>
          </a:p>
          <a:p>
            <a:pPr marL="12700">
              <a:lnSpc>
                <a:spcPts val="1664"/>
              </a:lnSpc>
            </a:pPr>
            <a:r>
              <a:rPr sz="1400" spc="-5" dirty="0">
                <a:latin typeface="Arial"/>
                <a:cs typeface="Arial"/>
              </a:rPr>
              <a:t>Value:</a:t>
            </a:r>
            <a:r>
              <a:rPr sz="1400" spc="-65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8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17" name="object 21"/>
          <p:cNvSpPr/>
          <p:nvPr/>
        </p:nvSpPr>
        <p:spPr>
          <a:xfrm>
            <a:off x="4126768" y="1403683"/>
            <a:ext cx="998219" cy="409575"/>
          </a:xfrm>
          <a:custGeom>
            <a:avLst/>
            <a:gdLst/>
            <a:ahLst/>
            <a:cxnLst/>
            <a:rect l="l" t="t" r="r" b="b"/>
            <a:pathLst>
              <a:path w="998220" h="409575">
                <a:moveTo>
                  <a:pt x="0" y="0"/>
                </a:moveTo>
                <a:lnTo>
                  <a:pt x="997798" y="0"/>
                </a:lnTo>
                <a:lnTo>
                  <a:pt x="997798" y="409499"/>
                </a:lnTo>
                <a:lnTo>
                  <a:pt x="0" y="409499"/>
                </a:lnTo>
                <a:lnTo>
                  <a:pt x="0" y="0"/>
                </a:lnTo>
                <a:close/>
              </a:path>
            </a:pathLst>
          </a:custGeom>
          <a:solidFill>
            <a:srgbClr val="6EA8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22"/>
          <p:cNvSpPr txBox="1"/>
          <p:nvPr/>
        </p:nvSpPr>
        <p:spPr>
          <a:xfrm>
            <a:off x="4241852" y="1474604"/>
            <a:ext cx="9372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765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Nonce: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0</a:t>
            </a:r>
          </a:p>
        </p:txBody>
      </p:sp>
      <p:sp>
        <p:nvSpPr>
          <p:cNvPr id="19" name="object 23"/>
          <p:cNvSpPr/>
          <p:nvPr/>
        </p:nvSpPr>
        <p:spPr>
          <a:xfrm>
            <a:off x="4588683" y="2607017"/>
            <a:ext cx="998219" cy="409575"/>
          </a:xfrm>
          <a:custGeom>
            <a:avLst/>
            <a:gdLst/>
            <a:ahLst/>
            <a:cxnLst/>
            <a:rect l="l" t="t" r="r" b="b"/>
            <a:pathLst>
              <a:path w="998220" h="409575">
                <a:moveTo>
                  <a:pt x="0" y="0"/>
                </a:moveTo>
                <a:lnTo>
                  <a:pt x="997798" y="0"/>
                </a:lnTo>
                <a:lnTo>
                  <a:pt x="997798" y="409499"/>
                </a:lnTo>
                <a:lnTo>
                  <a:pt x="0" y="409499"/>
                </a:lnTo>
                <a:lnTo>
                  <a:pt x="0" y="0"/>
                </a:lnTo>
                <a:close/>
              </a:path>
            </a:pathLst>
          </a:custGeom>
          <a:solidFill>
            <a:srgbClr val="6EA8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4"/>
          <p:cNvSpPr txBox="1"/>
          <p:nvPr/>
        </p:nvSpPr>
        <p:spPr>
          <a:xfrm>
            <a:off x="4588683" y="2607017"/>
            <a:ext cx="233679" cy="409575"/>
          </a:xfrm>
          <a:prstGeom prst="rect">
            <a:avLst/>
          </a:prstGeom>
          <a:solidFill>
            <a:srgbClr val="6EA8DB"/>
          </a:solidFill>
        </p:spPr>
        <p:txBody>
          <a:bodyPr vert="horz" wrap="square" lIns="0" tIns="78105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615"/>
              </a:spcBef>
            </a:pPr>
            <a:r>
              <a:rPr sz="1400" spc="-5" dirty="0">
                <a:latin typeface="Arial"/>
                <a:cs typeface="Arial"/>
              </a:rPr>
              <a:t>N</a:t>
            </a:r>
            <a:endParaRPr sz="1400">
              <a:latin typeface="Arial"/>
              <a:cs typeface="Arial"/>
            </a:endParaRPr>
          </a:p>
        </p:txBody>
      </p:sp>
      <p:sp>
        <p:nvSpPr>
          <p:cNvPr id="21" name="object 25"/>
          <p:cNvSpPr txBox="1"/>
          <p:nvPr/>
        </p:nvSpPr>
        <p:spPr>
          <a:xfrm>
            <a:off x="4821783" y="2607017"/>
            <a:ext cx="765175" cy="409575"/>
          </a:xfrm>
          <a:prstGeom prst="rect">
            <a:avLst/>
          </a:prstGeom>
          <a:solidFill>
            <a:srgbClr val="6EA8DB"/>
          </a:solidFill>
        </p:spPr>
        <p:txBody>
          <a:bodyPr vert="horz" wrap="square" lIns="0" tIns="7810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615"/>
              </a:spcBef>
            </a:pPr>
            <a:r>
              <a:rPr sz="1400" spc="-5" dirty="0">
                <a:latin typeface="Arial"/>
                <a:cs typeface="Arial"/>
              </a:rPr>
              <a:t>once: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1</a:t>
            </a:r>
          </a:p>
        </p:txBody>
      </p:sp>
      <p:sp>
        <p:nvSpPr>
          <p:cNvPr id="42" name="Shape 1069"/>
          <p:cNvSpPr txBox="1"/>
          <p:nvPr/>
        </p:nvSpPr>
        <p:spPr>
          <a:xfrm>
            <a:off x="310976" y="82786"/>
            <a:ext cx="7737650" cy="67828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 b="1" dirty="0" smtClean="0">
                <a:solidFill>
                  <a:srgbClr val="4B4F5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Transactions</a:t>
            </a:r>
            <a:endParaRPr lang="en" sz="3600" b="1" dirty="0">
              <a:solidFill>
                <a:srgbClr val="4B4F54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024539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069"/>
          <p:cNvSpPr txBox="1"/>
          <p:nvPr/>
        </p:nvSpPr>
        <p:spPr>
          <a:xfrm>
            <a:off x="310976" y="82786"/>
            <a:ext cx="7737650" cy="67828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 b="1" dirty="0" smtClean="0">
                <a:solidFill>
                  <a:srgbClr val="4B4F5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Alternative options</a:t>
            </a:r>
            <a:endParaRPr lang="en" sz="3600" b="1" dirty="0">
              <a:solidFill>
                <a:srgbClr val="4B4F54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7150974"/>
              </p:ext>
            </p:extLst>
          </p:nvPr>
        </p:nvGraphicFramePr>
        <p:xfrm>
          <a:off x="991313" y="888764"/>
          <a:ext cx="7426294" cy="3905920"/>
        </p:xfrm>
        <a:graphic>
          <a:graphicData uri="http://schemas.openxmlformats.org/drawingml/2006/table">
            <a:tbl>
              <a:tblPr firstRow="1" bandRow="1">
                <a:tableStyleId>{105010FC-9A04-4DA9-A739-DE003F9867BB}</a:tableStyleId>
              </a:tblPr>
              <a:tblGrid>
                <a:gridCol w="3713147">
                  <a:extLst>
                    <a:ext uri="{9D8B030D-6E8A-4147-A177-3AD203B41FA5}">
                      <a16:colId xmlns:a16="http://schemas.microsoft.com/office/drawing/2014/main" val="4110805475"/>
                    </a:ext>
                  </a:extLst>
                </a:gridCol>
                <a:gridCol w="3713147">
                  <a:extLst>
                    <a:ext uri="{9D8B030D-6E8A-4147-A177-3AD203B41FA5}">
                      <a16:colId xmlns:a16="http://schemas.microsoft.com/office/drawing/2014/main" val="4085667724"/>
                    </a:ext>
                  </a:extLst>
                </a:gridCol>
              </a:tblGrid>
              <a:tr h="781184">
                <a:tc>
                  <a:txBody>
                    <a:bodyPr/>
                    <a:lstStyle/>
                    <a:p>
                      <a:r>
                        <a:rPr lang="en-US" sz="2000" b="1" dirty="0" smtClean="0">
                          <a:solidFill>
                            <a:srgbClr val="4B4F54"/>
                          </a:solidFill>
                        </a:rPr>
                        <a:t>Languages</a:t>
                      </a:r>
                      <a:endParaRPr lang="en-US" sz="2000" b="1" dirty="0">
                        <a:solidFill>
                          <a:srgbClr val="4B4F54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 smtClean="0">
                          <a:solidFill>
                            <a:srgbClr val="4B4F54"/>
                          </a:solidFill>
                        </a:rPr>
                        <a:t>Solidity, Serpent, LLL, </a:t>
                      </a:r>
                      <a:r>
                        <a:rPr lang="en-US" sz="2000" b="1" dirty="0" err="1" smtClean="0">
                          <a:solidFill>
                            <a:srgbClr val="4B4F54"/>
                          </a:solidFill>
                        </a:rPr>
                        <a:t>Mutan</a:t>
                      </a:r>
                      <a:endParaRPr lang="en-US" sz="2000" b="1" dirty="0">
                        <a:solidFill>
                          <a:srgbClr val="4B4F54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9589629"/>
                  </a:ext>
                </a:extLst>
              </a:tr>
              <a:tr h="781184">
                <a:tc>
                  <a:txBody>
                    <a:bodyPr/>
                    <a:lstStyle/>
                    <a:p>
                      <a:r>
                        <a:rPr lang="en-US" sz="2000" b="1" dirty="0" smtClean="0">
                          <a:solidFill>
                            <a:srgbClr val="4B4F54"/>
                          </a:solidFill>
                        </a:rPr>
                        <a:t>IDE / Code Editor</a:t>
                      </a:r>
                      <a:endParaRPr lang="en-US" sz="2000" b="1" dirty="0">
                        <a:solidFill>
                          <a:srgbClr val="4B4F54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 smtClean="0">
                          <a:solidFill>
                            <a:srgbClr val="4B4F54"/>
                          </a:solidFill>
                        </a:rPr>
                        <a:t>Visual Studio Code, Remix IDE, Sublime, Vim, etc.</a:t>
                      </a:r>
                      <a:endParaRPr lang="en-US" sz="2000" b="1" dirty="0">
                        <a:solidFill>
                          <a:srgbClr val="4B4F54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8294114"/>
                  </a:ext>
                </a:extLst>
              </a:tr>
              <a:tr h="781184">
                <a:tc>
                  <a:txBody>
                    <a:bodyPr/>
                    <a:lstStyle/>
                    <a:p>
                      <a:r>
                        <a:rPr lang="en-US" sz="2000" b="1" dirty="0" err="1" smtClean="0">
                          <a:solidFill>
                            <a:srgbClr val="4B4F54"/>
                          </a:solidFill>
                        </a:rPr>
                        <a:t>Ethereum</a:t>
                      </a:r>
                      <a:r>
                        <a:rPr lang="en-US" sz="2000" b="1" baseline="0" dirty="0" smtClean="0">
                          <a:solidFill>
                            <a:srgbClr val="4B4F54"/>
                          </a:solidFill>
                        </a:rPr>
                        <a:t> API</a:t>
                      </a:r>
                      <a:endParaRPr lang="en-US" sz="2000" b="1" dirty="0">
                        <a:solidFill>
                          <a:srgbClr val="4B4F54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 smtClean="0">
                          <a:solidFill>
                            <a:srgbClr val="4B4F54"/>
                          </a:solidFill>
                        </a:rPr>
                        <a:t>Web3.js, web3.py</a:t>
                      </a:r>
                      <a:r>
                        <a:rPr lang="en-US" sz="2000" b="1" baseline="0" dirty="0" smtClean="0">
                          <a:solidFill>
                            <a:srgbClr val="4B4F54"/>
                          </a:solidFill>
                        </a:rPr>
                        <a:t>, web3j ,etc.</a:t>
                      </a:r>
                      <a:endParaRPr lang="en-US" sz="2000" b="1" dirty="0">
                        <a:solidFill>
                          <a:srgbClr val="4B4F54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3448594"/>
                  </a:ext>
                </a:extLst>
              </a:tr>
              <a:tr h="781184">
                <a:tc>
                  <a:txBody>
                    <a:bodyPr/>
                    <a:lstStyle/>
                    <a:p>
                      <a:r>
                        <a:rPr lang="en-US" sz="2000" b="1" dirty="0" smtClean="0">
                          <a:solidFill>
                            <a:srgbClr val="4B4F54"/>
                          </a:solidFill>
                        </a:rPr>
                        <a:t>Test Network</a:t>
                      </a:r>
                      <a:endParaRPr lang="en-US" sz="2000" b="1" dirty="0">
                        <a:solidFill>
                          <a:srgbClr val="4B4F54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 err="1" smtClean="0">
                          <a:solidFill>
                            <a:srgbClr val="4B4F54"/>
                          </a:solidFill>
                        </a:rPr>
                        <a:t>TestRPC</a:t>
                      </a:r>
                      <a:r>
                        <a:rPr lang="en-US" sz="2000" b="1" baseline="0" dirty="0" smtClean="0">
                          <a:solidFill>
                            <a:srgbClr val="4B4F54"/>
                          </a:solidFill>
                        </a:rPr>
                        <a:t> , Ganache, Private </a:t>
                      </a:r>
                      <a:r>
                        <a:rPr lang="en-US" sz="2000" b="1" baseline="0" dirty="0" err="1" smtClean="0">
                          <a:solidFill>
                            <a:srgbClr val="4B4F54"/>
                          </a:solidFill>
                        </a:rPr>
                        <a:t>Ethereum</a:t>
                      </a:r>
                      <a:r>
                        <a:rPr lang="en-US" sz="2000" b="1" baseline="0" dirty="0" smtClean="0">
                          <a:solidFill>
                            <a:srgbClr val="4B4F54"/>
                          </a:solidFill>
                        </a:rPr>
                        <a:t> Networks, etc.</a:t>
                      </a:r>
                      <a:endParaRPr lang="en-US" sz="2000" b="1" dirty="0">
                        <a:solidFill>
                          <a:srgbClr val="4B4F54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2513886"/>
                  </a:ext>
                </a:extLst>
              </a:tr>
              <a:tr h="781184">
                <a:tc>
                  <a:txBody>
                    <a:bodyPr/>
                    <a:lstStyle/>
                    <a:p>
                      <a:r>
                        <a:rPr lang="en-US" sz="2000" b="1" dirty="0" err="1" smtClean="0">
                          <a:solidFill>
                            <a:srgbClr val="4B4F54"/>
                          </a:solidFill>
                        </a:rPr>
                        <a:t>Ethereum</a:t>
                      </a:r>
                      <a:r>
                        <a:rPr lang="en-US" sz="2000" b="1" dirty="0" smtClean="0">
                          <a:solidFill>
                            <a:srgbClr val="4B4F54"/>
                          </a:solidFill>
                        </a:rPr>
                        <a:t> Implementations</a:t>
                      </a:r>
                      <a:endParaRPr lang="en-US" sz="2000" b="1" dirty="0">
                        <a:solidFill>
                          <a:srgbClr val="4B4F54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 err="1" smtClean="0">
                          <a:solidFill>
                            <a:srgbClr val="4B4F54"/>
                          </a:solidFill>
                        </a:rPr>
                        <a:t>Geth</a:t>
                      </a:r>
                      <a:r>
                        <a:rPr lang="en-US" sz="2000" b="1" dirty="0" smtClean="0">
                          <a:solidFill>
                            <a:srgbClr val="4B4F54"/>
                          </a:solidFill>
                        </a:rPr>
                        <a:t>, Eth, </a:t>
                      </a:r>
                      <a:r>
                        <a:rPr lang="en-US" sz="2000" b="1" dirty="0" err="1" smtClean="0">
                          <a:solidFill>
                            <a:srgbClr val="4B4F54"/>
                          </a:solidFill>
                        </a:rPr>
                        <a:t>Pyeth</a:t>
                      </a:r>
                      <a:r>
                        <a:rPr lang="en-US" sz="2000" b="1" dirty="0" smtClean="0">
                          <a:solidFill>
                            <a:srgbClr val="4B4F54"/>
                          </a:solidFill>
                        </a:rPr>
                        <a:t>,</a:t>
                      </a:r>
                      <a:r>
                        <a:rPr lang="en-US" sz="2000" b="1" baseline="0" dirty="0" smtClean="0">
                          <a:solidFill>
                            <a:srgbClr val="4B4F54"/>
                          </a:solidFill>
                        </a:rPr>
                        <a:t> </a:t>
                      </a:r>
                      <a:r>
                        <a:rPr lang="en-US" sz="2000" b="1" baseline="0" dirty="0" err="1" smtClean="0">
                          <a:solidFill>
                            <a:srgbClr val="4B4F54"/>
                          </a:solidFill>
                        </a:rPr>
                        <a:t>Ethereum</a:t>
                      </a:r>
                      <a:r>
                        <a:rPr lang="en-US" sz="2000" b="1" baseline="0" dirty="0" smtClean="0">
                          <a:solidFill>
                            <a:srgbClr val="4B4F54"/>
                          </a:solidFill>
                        </a:rPr>
                        <a:t>(J)</a:t>
                      </a:r>
                      <a:endParaRPr lang="en-US" sz="2000" b="1" dirty="0">
                        <a:solidFill>
                          <a:srgbClr val="4B4F54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48782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22670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069"/>
          <p:cNvSpPr txBox="1"/>
          <p:nvPr/>
        </p:nvSpPr>
        <p:spPr>
          <a:xfrm>
            <a:off x="0" y="1284074"/>
            <a:ext cx="9144000" cy="158221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algn="ctr"/>
            <a:r>
              <a:rPr lang="en-US" sz="4400" b="1" dirty="0" smtClean="0">
                <a:solidFill>
                  <a:srgbClr val="222A3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Demo</a:t>
            </a:r>
            <a:endParaRPr lang="en" sz="3200" b="1" dirty="0" smtClean="0">
              <a:solidFill>
                <a:schemeClr val="tx2">
                  <a:lumMod val="50000"/>
                </a:schemeClr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994092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469618" y="1043113"/>
            <a:ext cx="8170180" cy="274177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8615" indent="-335915">
              <a:lnSpc>
                <a:spcPct val="100000"/>
              </a:lnSpc>
              <a:spcBef>
                <a:spcPts val="100"/>
              </a:spcBef>
              <a:buChar char="●"/>
              <a:tabLst>
                <a:tab pos="347980" algn="l"/>
                <a:tab pos="349250" algn="l"/>
              </a:tabLst>
            </a:pPr>
            <a:r>
              <a:rPr lang="en-US" sz="2400" b="1" dirty="0" smtClean="0"/>
              <a:t>Create a Smart Contract with Truffle</a:t>
            </a:r>
            <a:endParaRPr sz="2000" baseline="30864" dirty="0">
              <a:latin typeface="Arial"/>
              <a:cs typeface="Arial"/>
            </a:endParaRPr>
          </a:p>
          <a:p>
            <a:pPr marL="805815" lvl="1" indent="-335915">
              <a:lnSpc>
                <a:spcPct val="100000"/>
              </a:lnSpc>
              <a:spcBef>
                <a:spcPts val="1020"/>
              </a:spcBef>
              <a:buChar char="○"/>
              <a:tabLst>
                <a:tab pos="805180" algn="l"/>
                <a:tab pos="806450" algn="l"/>
              </a:tabLst>
            </a:pPr>
            <a:r>
              <a:rPr lang="en-US" sz="2400" spc="-5" dirty="0" smtClean="0"/>
              <a:t>Add House to a list of House</a:t>
            </a:r>
          </a:p>
          <a:p>
            <a:pPr marL="805815" lvl="1" indent="-335915">
              <a:lnSpc>
                <a:spcPct val="100000"/>
              </a:lnSpc>
              <a:spcBef>
                <a:spcPts val="1020"/>
              </a:spcBef>
              <a:buChar char="○"/>
              <a:tabLst>
                <a:tab pos="805180" algn="l"/>
                <a:tab pos="806450" algn="l"/>
              </a:tabLst>
            </a:pPr>
            <a:r>
              <a:rPr lang="en-US" sz="2400" spc="-5" dirty="0" smtClean="0"/>
              <a:t>Buy House from the list and transfer Ether</a:t>
            </a:r>
            <a:endParaRPr sz="2400" dirty="0"/>
          </a:p>
          <a:p>
            <a:pPr marL="348615" indent="-335915">
              <a:lnSpc>
                <a:spcPct val="100000"/>
              </a:lnSpc>
              <a:spcBef>
                <a:spcPts val="1020"/>
              </a:spcBef>
              <a:buChar char="●"/>
              <a:tabLst>
                <a:tab pos="347980" algn="l"/>
                <a:tab pos="349250" algn="l"/>
              </a:tabLst>
            </a:pPr>
            <a:r>
              <a:rPr lang="en-US" sz="2400" b="1" spc="-5" dirty="0" smtClean="0"/>
              <a:t>Migrate to the Test Net</a:t>
            </a:r>
            <a:endParaRPr sz="2000" baseline="30864" dirty="0">
              <a:latin typeface="Arial"/>
              <a:cs typeface="Arial"/>
            </a:endParaRPr>
          </a:p>
          <a:p>
            <a:pPr marL="348615" indent="-335915">
              <a:lnSpc>
                <a:spcPct val="100000"/>
              </a:lnSpc>
              <a:spcBef>
                <a:spcPts val="1020"/>
              </a:spcBef>
              <a:buFont typeface="Arial"/>
              <a:buChar char="●"/>
              <a:tabLst>
                <a:tab pos="347980" algn="l"/>
                <a:tab pos="349250" algn="l"/>
              </a:tabLst>
            </a:pPr>
            <a:r>
              <a:rPr lang="en-US" sz="2400" b="1" spc="-5" dirty="0" smtClean="0"/>
              <a:t>Build &amp; run a </a:t>
            </a:r>
            <a:r>
              <a:rPr lang="en-US" sz="2400" b="1" spc="-5" dirty="0" err="1" smtClean="0"/>
              <a:t>dApp</a:t>
            </a:r>
            <a:r>
              <a:rPr lang="en-US" sz="2400" b="1" spc="-5" dirty="0" smtClean="0"/>
              <a:t> using Web3.js to call the Smart Contract</a:t>
            </a:r>
            <a:r>
              <a:rPr sz="2400" spc="-5" dirty="0" smtClean="0"/>
              <a:t>.</a:t>
            </a:r>
            <a:endParaRPr sz="2400" dirty="0"/>
          </a:p>
        </p:txBody>
      </p:sp>
      <p:sp>
        <p:nvSpPr>
          <p:cNvPr id="5" name="Shape 1069"/>
          <p:cNvSpPr txBox="1"/>
          <p:nvPr/>
        </p:nvSpPr>
        <p:spPr>
          <a:xfrm>
            <a:off x="310976" y="82786"/>
            <a:ext cx="7737650" cy="67828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 b="1" dirty="0" smtClean="0">
                <a:solidFill>
                  <a:srgbClr val="4B4F5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Real Estate Demo</a:t>
            </a:r>
            <a:endParaRPr lang="en" sz="3600" b="1" dirty="0">
              <a:solidFill>
                <a:srgbClr val="4B4F54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674070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1347"/>
          <p:cNvSpPr txBox="1"/>
          <p:nvPr/>
        </p:nvSpPr>
        <p:spPr>
          <a:xfrm>
            <a:off x="128187" y="441813"/>
            <a:ext cx="9015813" cy="4190008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t" anchorCtr="0">
            <a:noAutofit/>
          </a:bodyPr>
          <a:lstStyle/>
          <a:p>
            <a:pPr marL="215900" marR="0" lvl="0" indent="-285750" algn="l" rtl="0">
              <a:lnSpc>
                <a:spcPct val="115000"/>
              </a:lnSpc>
              <a:spcBef>
                <a:spcPts val="1000"/>
              </a:spcBef>
              <a:buSzPct val="100000"/>
              <a:buFont typeface="Arial" panose="020B0604020202020204" pitchFamily="34" charset="0"/>
              <a:buChar char="•"/>
            </a:pPr>
            <a:endParaRPr lang="en-US" sz="2800" b="1" dirty="0" smtClean="0">
              <a:solidFill>
                <a:srgbClr val="4B4F54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215900" marR="0" lvl="0" indent="-285750" algn="l" rtl="0">
              <a:lnSpc>
                <a:spcPct val="115000"/>
              </a:lnSpc>
              <a:spcBef>
                <a:spcPts val="10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sz="2800" b="1" dirty="0" smtClean="0">
                <a:solidFill>
                  <a:srgbClr val="4B4F5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Official Documents: www.ethdocs.org</a:t>
            </a:r>
          </a:p>
          <a:p>
            <a:pPr marL="215900" marR="0" lvl="0" indent="-285750" algn="l" rtl="0">
              <a:lnSpc>
                <a:spcPct val="115000"/>
              </a:lnSpc>
              <a:spcBef>
                <a:spcPts val="10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sz="2800" b="1" dirty="0" smtClean="0">
                <a:solidFill>
                  <a:srgbClr val="4B4F5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Infinity </a:t>
            </a:r>
            <a:r>
              <a:rPr lang="en-US" sz="2800" b="1" dirty="0" err="1" smtClean="0">
                <a:solidFill>
                  <a:srgbClr val="4B4F5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Blockchain</a:t>
            </a:r>
            <a:r>
              <a:rPr lang="en-US" sz="2800" b="1" dirty="0" smtClean="0">
                <a:solidFill>
                  <a:srgbClr val="4B4F5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Lab training documents</a:t>
            </a:r>
          </a:p>
          <a:p>
            <a:pPr marL="215900" marR="0" lvl="0" indent="-285750" algn="l" rtl="0">
              <a:lnSpc>
                <a:spcPct val="115000"/>
              </a:lnSpc>
              <a:spcBef>
                <a:spcPts val="10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sz="2800" b="1" dirty="0" smtClean="0">
                <a:solidFill>
                  <a:srgbClr val="4B4F5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Google, </a:t>
            </a:r>
            <a:r>
              <a:rPr lang="en-US" sz="2800" b="1" dirty="0" err="1" smtClean="0">
                <a:solidFill>
                  <a:srgbClr val="4B4F5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Youtube</a:t>
            </a:r>
            <a:r>
              <a:rPr lang="en-US" sz="2800" b="1" dirty="0" smtClean="0">
                <a:solidFill>
                  <a:srgbClr val="4B4F5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</a:p>
          <a:p>
            <a:pPr marL="215900" lvl="0" indent="-285750">
              <a:lnSpc>
                <a:spcPct val="115000"/>
              </a:lnSpc>
              <a:spcBef>
                <a:spcPts val="10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sz="2800" b="1" dirty="0" smtClean="0">
                <a:solidFill>
                  <a:srgbClr val="4B4F5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Demo source: github.com/thailuong12/</a:t>
            </a:r>
            <a:r>
              <a:rPr lang="en-US" sz="2800" b="1" dirty="0" err="1" smtClean="0">
                <a:solidFill>
                  <a:srgbClr val="4B4F5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demoDApp</a:t>
            </a:r>
            <a:endParaRPr lang="en-US" sz="2800" b="1" dirty="0" smtClean="0">
              <a:solidFill>
                <a:srgbClr val="4B4F54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" name="Shape 1069"/>
          <p:cNvSpPr txBox="1"/>
          <p:nvPr/>
        </p:nvSpPr>
        <p:spPr>
          <a:xfrm>
            <a:off x="310976" y="441812"/>
            <a:ext cx="7737650" cy="664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400" b="1" dirty="0" smtClean="0">
                <a:solidFill>
                  <a:srgbClr val="4B4F5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Preferences</a:t>
            </a:r>
            <a:endParaRPr lang="en" sz="4400" b="1" dirty="0">
              <a:solidFill>
                <a:srgbClr val="4B4F54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107319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069"/>
          <p:cNvSpPr txBox="1"/>
          <p:nvPr/>
        </p:nvSpPr>
        <p:spPr>
          <a:xfrm>
            <a:off x="0" y="1284074"/>
            <a:ext cx="9144000" cy="158221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algn="ctr"/>
            <a:r>
              <a:rPr lang="en-US" sz="4400" b="1" dirty="0" smtClean="0">
                <a:solidFill>
                  <a:srgbClr val="222A3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</a:t>
            </a:r>
            <a:r>
              <a:rPr lang="en" sz="4400" b="1" dirty="0" smtClean="0">
                <a:solidFill>
                  <a:srgbClr val="222A3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he end.</a:t>
            </a:r>
            <a:endParaRPr lang="en" sz="3200" b="1" dirty="0" smtClean="0">
              <a:solidFill>
                <a:schemeClr val="tx2">
                  <a:lumMod val="50000"/>
                </a:schemeClr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206175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069"/>
          <p:cNvSpPr txBox="1"/>
          <p:nvPr/>
        </p:nvSpPr>
        <p:spPr>
          <a:xfrm>
            <a:off x="0" y="1284074"/>
            <a:ext cx="9144000" cy="158221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algn="ctr"/>
            <a:r>
              <a:rPr lang="en-US" sz="4400" b="1" dirty="0" smtClean="0">
                <a:solidFill>
                  <a:srgbClr val="222A3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Appendix</a:t>
            </a:r>
            <a:endParaRPr lang="en" sz="3200" b="1" dirty="0" smtClean="0">
              <a:solidFill>
                <a:schemeClr val="tx2">
                  <a:lumMod val="50000"/>
                </a:schemeClr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761074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069"/>
          <p:cNvSpPr txBox="1"/>
          <p:nvPr/>
        </p:nvSpPr>
        <p:spPr>
          <a:xfrm>
            <a:off x="0" y="1284074"/>
            <a:ext cx="9144000" cy="158221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algn="ctr"/>
            <a:r>
              <a:rPr lang="en-US" sz="4400" b="1" dirty="0" err="1" smtClean="0">
                <a:solidFill>
                  <a:srgbClr val="222A3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Ethereum</a:t>
            </a:r>
            <a:endParaRPr lang="en" sz="3200" b="1" dirty="0" smtClean="0">
              <a:solidFill>
                <a:schemeClr val="tx2">
                  <a:lumMod val="50000"/>
                </a:schemeClr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369351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194145" y="191399"/>
            <a:ext cx="4486275" cy="4406900"/>
          </a:xfrm>
          <a:custGeom>
            <a:avLst/>
            <a:gdLst/>
            <a:ahLst/>
            <a:cxnLst/>
            <a:rect l="l" t="t" r="r" b="b"/>
            <a:pathLst>
              <a:path w="4486275" h="4406900">
                <a:moveTo>
                  <a:pt x="2496033" y="12700"/>
                </a:moveTo>
                <a:lnTo>
                  <a:pt x="1954322" y="12700"/>
                </a:lnTo>
                <a:lnTo>
                  <a:pt x="2001720" y="0"/>
                </a:lnTo>
                <a:lnTo>
                  <a:pt x="2445759" y="0"/>
                </a:lnTo>
                <a:lnTo>
                  <a:pt x="2496033" y="12700"/>
                </a:lnTo>
                <a:close/>
              </a:path>
              <a:path w="4486275" h="4406900">
                <a:moveTo>
                  <a:pt x="2763748" y="4356100"/>
                </a:moveTo>
                <a:lnTo>
                  <a:pt x="1722142" y="4356100"/>
                </a:lnTo>
                <a:lnTo>
                  <a:pt x="1498946" y="4292600"/>
                </a:lnTo>
                <a:lnTo>
                  <a:pt x="1455501" y="4267200"/>
                </a:lnTo>
                <a:lnTo>
                  <a:pt x="1369888" y="4241800"/>
                </a:lnTo>
                <a:lnTo>
                  <a:pt x="1327742" y="4216400"/>
                </a:lnTo>
                <a:lnTo>
                  <a:pt x="1286050" y="4203700"/>
                </a:lnTo>
                <a:lnTo>
                  <a:pt x="1244822" y="4178300"/>
                </a:lnTo>
                <a:lnTo>
                  <a:pt x="1204069" y="4165600"/>
                </a:lnTo>
                <a:lnTo>
                  <a:pt x="1163802" y="4140200"/>
                </a:lnTo>
                <a:lnTo>
                  <a:pt x="1084767" y="4089400"/>
                </a:lnTo>
                <a:lnTo>
                  <a:pt x="1046020" y="4076700"/>
                </a:lnTo>
                <a:lnTo>
                  <a:pt x="1007800" y="4051300"/>
                </a:lnTo>
                <a:lnTo>
                  <a:pt x="932986" y="4000500"/>
                </a:lnTo>
                <a:lnTo>
                  <a:pt x="896413" y="3975100"/>
                </a:lnTo>
                <a:lnTo>
                  <a:pt x="860409" y="3937000"/>
                </a:lnTo>
                <a:lnTo>
                  <a:pt x="824986" y="3911600"/>
                </a:lnTo>
                <a:lnTo>
                  <a:pt x="790154" y="3886200"/>
                </a:lnTo>
                <a:lnTo>
                  <a:pt x="755922" y="3860800"/>
                </a:lnTo>
                <a:lnTo>
                  <a:pt x="722303" y="3822700"/>
                </a:lnTo>
                <a:lnTo>
                  <a:pt x="689306" y="3797300"/>
                </a:lnTo>
                <a:lnTo>
                  <a:pt x="656942" y="3759200"/>
                </a:lnTo>
                <a:lnTo>
                  <a:pt x="625221" y="3733800"/>
                </a:lnTo>
                <a:lnTo>
                  <a:pt x="594154" y="3695700"/>
                </a:lnTo>
                <a:lnTo>
                  <a:pt x="563752" y="3670300"/>
                </a:lnTo>
                <a:lnTo>
                  <a:pt x="534025" y="3632200"/>
                </a:lnTo>
                <a:lnTo>
                  <a:pt x="504983" y="3594100"/>
                </a:lnTo>
                <a:lnTo>
                  <a:pt x="476637" y="3568700"/>
                </a:lnTo>
                <a:lnTo>
                  <a:pt x="448997" y="3530600"/>
                </a:lnTo>
                <a:lnTo>
                  <a:pt x="422075" y="3492500"/>
                </a:lnTo>
                <a:lnTo>
                  <a:pt x="395880" y="3454400"/>
                </a:lnTo>
                <a:lnTo>
                  <a:pt x="370423" y="3416300"/>
                </a:lnTo>
                <a:lnTo>
                  <a:pt x="345715" y="3378200"/>
                </a:lnTo>
                <a:lnTo>
                  <a:pt x="321766" y="3340100"/>
                </a:lnTo>
                <a:lnTo>
                  <a:pt x="298586" y="3302000"/>
                </a:lnTo>
                <a:lnTo>
                  <a:pt x="276187" y="3263900"/>
                </a:lnTo>
                <a:lnTo>
                  <a:pt x="254578" y="3225800"/>
                </a:lnTo>
                <a:lnTo>
                  <a:pt x="233771" y="3187700"/>
                </a:lnTo>
                <a:lnTo>
                  <a:pt x="213775" y="3149600"/>
                </a:lnTo>
                <a:lnTo>
                  <a:pt x="194602" y="3098800"/>
                </a:lnTo>
                <a:lnTo>
                  <a:pt x="176261" y="3060700"/>
                </a:lnTo>
                <a:lnTo>
                  <a:pt x="158763" y="3022600"/>
                </a:lnTo>
                <a:lnTo>
                  <a:pt x="142120" y="2971800"/>
                </a:lnTo>
                <a:lnTo>
                  <a:pt x="126340" y="2933700"/>
                </a:lnTo>
                <a:lnTo>
                  <a:pt x="111436" y="2895600"/>
                </a:lnTo>
                <a:lnTo>
                  <a:pt x="97416" y="2844800"/>
                </a:lnTo>
                <a:lnTo>
                  <a:pt x="84293" y="2806700"/>
                </a:lnTo>
                <a:lnTo>
                  <a:pt x="72076" y="2755900"/>
                </a:lnTo>
                <a:lnTo>
                  <a:pt x="60776" y="2717800"/>
                </a:lnTo>
                <a:lnTo>
                  <a:pt x="50403" y="2667000"/>
                </a:lnTo>
                <a:lnTo>
                  <a:pt x="40969" y="2628900"/>
                </a:lnTo>
                <a:lnTo>
                  <a:pt x="32482" y="2578100"/>
                </a:lnTo>
                <a:lnTo>
                  <a:pt x="24955" y="2527300"/>
                </a:lnTo>
                <a:lnTo>
                  <a:pt x="18397" y="2489200"/>
                </a:lnTo>
                <a:lnTo>
                  <a:pt x="12820" y="2438400"/>
                </a:lnTo>
                <a:lnTo>
                  <a:pt x="8232" y="2387600"/>
                </a:lnTo>
                <a:lnTo>
                  <a:pt x="4646" y="2349500"/>
                </a:lnTo>
                <a:lnTo>
                  <a:pt x="2072" y="2298700"/>
                </a:lnTo>
                <a:lnTo>
                  <a:pt x="519" y="2247900"/>
                </a:lnTo>
                <a:lnTo>
                  <a:pt x="0" y="2197100"/>
                </a:lnTo>
                <a:lnTo>
                  <a:pt x="519" y="2159000"/>
                </a:lnTo>
                <a:lnTo>
                  <a:pt x="2072" y="2108200"/>
                </a:lnTo>
                <a:lnTo>
                  <a:pt x="4646" y="2057400"/>
                </a:lnTo>
                <a:lnTo>
                  <a:pt x="8232" y="2006600"/>
                </a:lnTo>
                <a:lnTo>
                  <a:pt x="12820" y="1968500"/>
                </a:lnTo>
                <a:lnTo>
                  <a:pt x="18397" y="1917700"/>
                </a:lnTo>
                <a:lnTo>
                  <a:pt x="24955" y="1866900"/>
                </a:lnTo>
                <a:lnTo>
                  <a:pt x="32482" y="1828800"/>
                </a:lnTo>
                <a:lnTo>
                  <a:pt x="40969" y="1778000"/>
                </a:lnTo>
                <a:lnTo>
                  <a:pt x="50403" y="1739900"/>
                </a:lnTo>
                <a:lnTo>
                  <a:pt x="60776" y="1689100"/>
                </a:lnTo>
                <a:lnTo>
                  <a:pt x="72076" y="1651000"/>
                </a:lnTo>
                <a:lnTo>
                  <a:pt x="84293" y="1600200"/>
                </a:lnTo>
                <a:lnTo>
                  <a:pt x="97416" y="1562100"/>
                </a:lnTo>
                <a:lnTo>
                  <a:pt x="111436" y="1511300"/>
                </a:lnTo>
                <a:lnTo>
                  <a:pt x="126340" y="1473200"/>
                </a:lnTo>
                <a:lnTo>
                  <a:pt x="142120" y="1422400"/>
                </a:lnTo>
                <a:lnTo>
                  <a:pt x="158763" y="1384300"/>
                </a:lnTo>
                <a:lnTo>
                  <a:pt x="176261" y="1346200"/>
                </a:lnTo>
                <a:lnTo>
                  <a:pt x="194602" y="1295400"/>
                </a:lnTo>
                <a:lnTo>
                  <a:pt x="213775" y="1257300"/>
                </a:lnTo>
                <a:lnTo>
                  <a:pt x="233771" y="1219200"/>
                </a:lnTo>
                <a:lnTo>
                  <a:pt x="254578" y="1181100"/>
                </a:lnTo>
                <a:lnTo>
                  <a:pt x="276187" y="1143000"/>
                </a:lnTo>
                <a:lnTo>
                  <a:pt x="298586" y="1104900"/>
                </a:lnTo>
                <a:lnTo>
                  <a:pt x="321766" y="1066800"/>
                </a:lnTo>
                <a:lnTo>
                  <a:pt x="345715" y="1028700"/>
                </a:lnTo>
                <a:lnTo>
                  <a:pt x="370423" y="990600"/>
                </a:lnTo>
                <a:lnTo>
                  <a:pt x="395880" y="952500"/>
                </a:lnTo>
                <a:lnTo>
                  <a:pt x="422075" y="914400"/>
                </a:lnTo>
                <a:lnTo>
                  <a:pt x="448997" y="876300"/>
                </a:lnTo>
                <a:lnTo>
                  <a:pt x="476637" y="838200"/>
                </a:lnTo>
                <a:lnTo>
                  <a:pt x="504983" y="800100"/>
                </a:lnTo>
                <a:lnTo>
                  <a:pt x="534025" y="774700"/>
                </a:lnTo>
                <a:lnTo>
                  <a:pt x="563752" y="736600"/>
                </a:lnTo>
                <a:lnTo>
                  <a:pt x="594154" y="711200"/>
                </a:lnTo>
                <a:lnTo>
                  <a:pt x="625221" y="673100"/>
                </a:lnTo>
                <a:lnTo>
                  <a:pt x="656942" y="635000"/>
                </a:lnTo>
                <a:lnTo>
                  <a:pt x="689306" y="609600"/>
                </a:lnTo>
                <a:lnTo>
                  <a:pt x="722303" y="584200"/>
                </a:lnTo>
                <a:lnTo>
                  <a:pt x="755922" y="546100"/>
                </a:lnTo>
                <a:lnTo>
                  <a:pt x="790154" y="520700"/>
                </a:lnTo>
                <a:lnTo>
                  <a:pt x="824986" y="495300"/>
                </a:lnTo>
                <a:lnTo>
                  <a:pt x="860409" y="457200"/>
                </a:lnTo>
                <a:lnTo>
                  <a:pt x="896413" y="431800"/>
                </a:lnTo>
                <a:lnTo>
                  <a:pt x="932986" y="406400"/>
                </a:lnTo>
                <a:lnTo>
                  <a:pt x="1007800" y="355600"/>
                </a:lnTo>
                <a:lnTo>
                  <a:pt x="1084767" y="304800"/>
                </a:lnTo>
                <a:lnTo>
                  <a:pt x="1124031" y="292100"/>
                </a:lnTo>
                <a:lnTo>
                  <a:pt x="1204069" y="241300"/>
                </a:lnTo>
                <a:lnTo>
                  <a:pt x="1244822" y="228600"/>
                </a:lnTo>
                <a:lnTo>
                  <a:pt x="1286050" y="203200"/>
                </a:lnTo>
                <a:lnTo>
                  <a:pt x="1327742" y="190500"/>
                </a:lnTo>
                <a:lnTo>
                  <a:pt x="1369888" y="165100"/>
                </a:lnTo>
                <a:lnTo>
                  <a:pt x="1455501" y="139700"/>
                </a:lnTo>
                <a:lnTo>
                  <a:pt x="1498946" y="114300"/>
                </a:lnTo>
                <a:lnTo>
                  <a:pt x="1767901" y="38100"/>
                </a:lnTo>
                <a:lnTo>
                  <a:pt x="1814009" y="38100"/>
                </a:lnTo>
                <a:lnTo>
                  <a:pt x="1907230" y="12700"/>
                </a:lnTo>
                <a:lnTo>
                  <a:pt x="2546099" y="12700"/>
                </a:lnTo>
                <a:lnTo>
                  <a:pt x="2595940" y="25400"/>
                </a:lnTo>
                <a:lnTo>
                  <a:pt x="2645539" y="25400"/>
                </a:lnTo>
                <a:lnTo>
                  <a:pt x="2984473" y="114300"/>
                </a:lnTo>
                <a:lnTo>
                  <a:pt x="3031501" y="139700"/>
                </a:lnTo>
                <a:lnTo>
                  <a:pt x="3124339" y="165100"/>
                </a:lnTo>
                <a:lnTo>
                  <a:pt x="3215434" y="215900"/>
                </a:lnTo>
                <a:lnTo>
                  <a:pt x="3260285" y="228600"/>
                </a:lnTo>
                <a:lnTo>
                  <a:pt x="3348504" y="279400"/>
                </a:lnTo>
                <a:lnTo>
                  <a:pt x="3434630" y="330200"/>
                </a:lnTo>
                <a:lnTo>
                  <a:pt x="3518522" y="381000"/>
                </a:lnTo>
                <a:lnTo>
                  <a:pt x="3559586" y="419100"/>
                </a:lnTo>
                <a:lnTo>
                  <a:pt x="3639864" y="469900"/>
                </a:lnTo>
                <a:lnTo>
                  <a:pt x="3679043" y="508000"/>
                </a:lnTo>
                <a:lnTo>
                  <a:pt x="3717557" y="533400"/>
                </a:lnTo>
                <a:lnTo>
                  <a:pt x="3755390" y="571500"/>
                </a:lnTo>
                <a:lnTo>
                  <a:pt x="3792524" y="609600"/>
                </a:lnTo>
                <a:lnTo>
                  <a:pt x="3828942" y="635000"/>
                </a:lnTo>
                <a:lnTo>
                  <a:pt x="3864545" y="673100"/>
                </a:lnTo>
                <a:lnTo>
                  <a:pt x="3899238" y="711200"/>
                </a:lnTo>
                <a:lnTo>
                  <a:pt x="3933013" y="749300"/>
                </a:lnTo>
                <a:lnTo>
                  <a:pt x="3965863" y="787400"/>
                </a:lnTo>
                <a:lnTo>
                  <a:pt x="3997782" y="825500"/>
                </a:lnTo>
                <a:lnTo>
                  <a:pt x="4028761" y="863600"/>
                </a:lnTo>
                <a:lnTo>
                  <a:pt x="4058794" y="901700"/>
                </a:lnTo>
                <a:lnTo>
                  <a:pt x="4087873" y="952500"/>
                </a:lnTo>
                <a:lnTo>
                  <a:pt x="4115990" y="990600"/>
                </a:lnTo>
                <a:lnTo>
                  <a:pt x="4143140" y="1028700"/>
                </a:lnTo>
                <a:lnTo>
                  <a:pt x="4169314" y="1066800"/>
                </a:lnTo>
                <a:lnTo>
                  <a:pt x="4194504" y="1117600"/>
                </a:lnTo>
                <a:lnTo>
                  <a:pt x="4218705" y="1155700"/>
                </a:lnTo>
                <a:lnTo>
                  <a:pt x="4241908" y="1206500"/>
                </a:lnTo>
                <a:lnTo>
                  <a:pt x="4264107" y="1244600"/>
                </a:lnTo>
                <a:lnTo>
                  <a:pt x="4285293" y="1295400"/>
                </a:lnTo>
                <a:lnTo>
                  <a:pt x="4305461" y="1333500"/>
                </a:lnTo>
                <a:lnTo>
                  <a:pt x="4324601" y="1384300"/>
                </a:lnTo>
                <a:lnTo>
                  <a:pt x="4342708" y="1422400"/>
                </a:lnTo>
                <a:lnTo>
                  <a:pt x="4359774" y="1473200"/>
                </a:lnTo>
                <a:lnTo>
                  <a:pt x="4375792" y="1524000"/>
                </a:lnTo>
                <a:lnTo>
                  <a:pt x="4390754" y="1562100"/>
                </a:lnTo>
                <a:lnTo>
                  <a:pt x="4404653" y="1612900"/>
                </a:lnTo>
                <a:lnTo>
                  <a:pt x="4417481" y="1663700"/>
                </a:lnTo>
                <a:lnTo>
                  <a:pt x="4429233" y="1714500"/>
                </a:lnTo>
                <a:lnTo>
                  <a:pt x="4439900" y="1752600"/>
                </a:lnTo>
                <a:lnTo>
                  <a:pt x="4449475" y="1803400"/>
                </a:lnTo>
                <a:lnTo>
                  <a:pt x="4457950" y="1854200"/>
                </a:lnTo>
                <a:lnTo>
                  <a:pt x="4465319" y="1905000"/>
                </a:lnTo>
                <a:lnTo>
                  <a:pt x="4471575" y="1955800"/>
                </a:lnTo>
                <a:lnTo>
                  <a:pt x="4476709" y="2006600"/>
                </a:lnTo>
                <a:lnTo>
                  <a:pt x="4480715" y="2057400"/>
                </a:lnTo>
                <a:lnTo>
                  <a:pt x="4483586" y="2108200"/>
                </a:lnTo>
                <a:lnTo>
                  <a:pt x="4485313" y="2146300"/>
                </a:lnTo>
                <a:lnTo>
                  <a:pt x="4485891" y="2197100"/>
                </a:lnTo>
                <a:lnTo>
                  <a:pt x="4485371" y="2247900"/>
                </a:lnTo>
                <a:lnTo>
                  <a:pt x="4483818" y="2298700"/>
                </a:lnTo>
                <a:lnTo>
                  <a:pt x="4481244" y="2349500"/>
                </a:lnTo>
                <a:lnTo>
                  <a:pt x="4477658" y="2387600"/>
                </a:lnTo>
                <a:lnTo>
                  <a:pt x="4473070" y="2438400"/>
                </a:lnTo>
                <a:lnTo>
                  <a:pt x="4467493" y="2489200"/>
                </a:lnTo>
                <a:lnTo>
                  <a:pt x="4460935" y="2527300"/>
                </a:lnTo>
                <a:lnTo>
                  <a:pt x="4453408" y="2578100"/>
                </a:lnTo>
                <a:lnTo>
                  <a:pt x="4444921" y="2628900"/>
                </a:lnTo>
                <a:lnTo>
                  <a:pt x="4435487" y="2667000"/>
                </a:lnTo>
                <a:lnTo>
                  <a:pt x="4425114" y="2717800"/>
                </a:lnTo>
                <a:lnTo>
                  <a:pt x="4413814" y="2755900"/>
                </a:lnTo>
                <a:lnTo>
                  <a:pt x="4401597" y="2806700"/>
                </a:lnTo>
                <a:lnTo>
                  <a:pt x="4388474" y="2844800"/>
                </a:lnTo>
                <a:lnTo>
                  <a:pt x="4374454" y="2895600"/>
                </a:lnTo>
                <a:lnTo>
                  <a:pt x="4359550" y="2933700"/>
                </a:lnTo>
                <a:lnTo>
                  <a:pt x="4343770" y="2971800"/>
                </a:lnTo>
                <a:lnTo>
                  <a:pt x="4327127" y="3022600"/>
                </a:lnTo>
                <a:lnTo>
                  <a:pt x="4309629" y="3060700"/>
                </a:lnTo>
                <a:lnTo>
                  <a:pt x="4291288" y="3098800"/>
                </a:lnTo>
                <a:lnTo>
                  <a:pt x="4272115" y="3149600"/>
                </a:lnTo>
                <a:lnTo>
                  <a:pt x="4252119" y="3187700"/>
                </a:lnTo>
                <a:lnTo>
                  <a:pt x="4231312" y="3225800"/>
                </a:lnTo>
                <a:lnTo>
                  <a:pt x="4209703" y="3263900"/>
                </a:lnTo>
                <a:lnTo>
                  <a:pt x="4187304" y="3302000"/>
                </a:lnTo>
                <a:lnTo>
                  <a:pt x="4164124" y="3340100"/>
                </a:lnTo>
                <a:lnTo>
                  <a:pt x="4140175" y="3378200"/>
                </a:lnTo>
                <a:lnTo>
                  <a:pt x="4115467" y="3416300"/>
                </a:lnTo>
                <a:lnTo>
                  <a:pt x="4090010" y="3454400"/>
                </a:lnTo>
                <a:lnTo>
                  <a:pt x="4063815" y="3492500"/>
                </a:lnTo>
                <a:lnTo>
                  <a:pt x="4036893" y="3530600"/>
                </a:lnTo>
                <a:lnTo>
                  <a:pt x="4009253" y="3568700"/>
                </a:lnTo>
                <a:lnTo>
                  <a:pt x="3980907" y="3594100"/>
                </a:lnTo>
                <a:lnTo>
                  <a:pt x="3951866" y="3632200"/>
                </a:lnTo>
                <a:lnTo>
                  <a:pt x="3922138" y="3670300"/>
                </a:lnTo>
                <a:lnTo>
                  <a:pt x="3891736" y="3695700"/>
                </a:lnTo>
                <a:lnTo>
                  <a:pt x="3860669" y="3733800"/>
                </a:lnTo>
                <a:lnTo>
                  <a:pt x="3828948" y="3759200"/>
                </a:lnTo>
                <a:lnTo>
                  <a:pt x="3796584" y="3797300"/>
                </a:lnTo>
                <a:lnTo>
                  <a:pt x="3763587" y="3822700"/>
                </a:lnTo>
                <a:lnTo>
                  <a:pt x="3729968" y="3860800"/>
                </a:lnTo>
                <a:lnTo>
                  <a:pt x="3695736" y="3886200"/>
                </a:lnTo>
                <a:lnTo>
                  <a:pt x="3660904" y="3911600"/>
                </a:lnTo>
                <a:lnTo>
                  <a:pt x="3625481" y="3937000"/>
                </a:lnTo>
                <a:lnTo>
                  <a:pt x="3589477" y="3975100"/>
                </a:lnTo>
                <a:lnTo>
                  <a:pt x="3552904" y="4000500"/>
                </a:lnTo>
                <a:lnTo>
                  <a:pt x="3478090" y="4051300"/>
                </a:lnTo>
                <a:lnTo>
                  <a:pt x="3439870" y="4076700"/>
                </a:lnTo>
                <a:lnTo>
                  <a:pt x="3401123" y="4089400"/>
                </a:lnTo>
                <a:lnTo>
                  <a:pt x="3322088" y="4140200"/>
                </a:lnTo>
                <a:lnTo>
                  <a:pt x="3281821" y="4165600"/>
                </a:lnTo>
                <a:lnTo>
                  <a:pt x="3241068" y="4178300"/>
                </a:lnTo>
                <a:lnTo>
                  <a:pt x="3199841" y="4203700"/>
                </a:lnTo>
                <a:lnTo>
                  <a:pt x="3158148" y="4216400"/>
                </a:lnTo>
                <a:lnTo>
                  <a:pt x="3116002" y="4241800"/>
                </a:lnTo>
                <a:lnTo>
                  <a:pt x="3030389" y="4267200"/>
                </a:lnTo>
                <a:lnTo>
                  <a:pt x="2986944" y="4292600"/>
                </a:lnTo>
                <a:lnTo>
                  <a:pt x="2763748" y="4356100"/>
                </a:lnTo>
                <a:close/>
              </a:path>
              <a:path w="4486275" h="4406900">
                <a:moveTo>
                  <a:pt x="2625434" y="4381500"/>
                </a:moveTo>
                <a:lnTo>
                  <a:pt x="1860456" y="4381500"/>
                </a:lnTo>
                <a:lnTo>
                  <a:pt x="1767901" y="4356100"/>
                </a:lnTo>
                <a:lnTo>
                  <a:pt x="2717989" y="4356100"/>
                </a:lnTo>
                <a:lnTo>
                  <a:pt x="2625434" y="4381500"/>
                </a:lnTo>
                <a:close/>
              </a:path>
              <a:path w="4486275" h="4406900">
                <a:moveTo>
                  <a:pt x="2531568" y="4394200"/>
                </a:moveTo>
                <a:lnTo>
                  <a:pt x="1954322" y="4394200"/>
                </a:lnTo>
                <a:lnTo>
                  <a:pt x="1907230" y="4381500"/>
                </a:lnTo>
                <a:lnTo>
                  <a:pt x="2578660" y="4381500"/>
                </a:lnTo>
                <a:lnTo>
                  <a:pt x="2531568" y="4394200"/>
                </a:lnTo>
                <a:close/>
              </a:path>
              <a:path w="4486275" h="4406900">
                <a:moveTo>
                  <a:pt x="2436475" y="4406900"/>
                </a:moveTo>
                <a:lnTo>
                  <a:pt x="2049415" y="4406900"/>
                </a:lnTo>
                <a:lnTo>
                  <a:pt x="2001720" y="4394200"/>
                </a:lnTo>
                <a:lnTo>
                  <a:pt x="2484170" y="4394200"/>
                </a:lnTo>
                <a:lnTo>
                  <a:pt x="2436475" y="4406900"/>
                </a:lnTo>
                <a:close/>
              </a:path>
            </a:pathLst>
          </a:custGeom>
          <a:solidFill>
            <a:srgbClr val="262D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194145" y="191399"/>
            <a:ext cx="4486275" cy="4417695"/>
          </a:xfrm>
          <a:custGeom>
            <a:avLst/>
            <a:gdLst/>
            <a:ahLst/>
            <a:cxnLst/>
            <a:rect l="l" t="t" r="r" b="b"/>
            <a:pathLst>
              <a:path w="4486275" h="4417695">
                <a:moveTo>
                  <a:pt x="0" y="2208745"/>
                </a:moveTo>
                <a:lnTo>
                  <a:pt x="519" y="2160714"/>
                </a:lnTo>
                <a:lnTo>
                  <a:pt x="2072" y="2112934"/>
                </a:lnTo>
                <a:lnTo>
                  <a:pt x="4646" y="2065415"/>
                </a:lnTo>
                <a:lnTo>
                  <a:pt x="8232" y="2018166"/>
                </a:lnTo>
                <a:lnTo>
                  <a:pt x="12820" y="1971199"/>
                </a:lnTo>
                <a:lnTo>
                  <a:pt x="18397" y="1924523"/>
                </a:lnTo>
                <a:lnTo>
                  <a:pt x="24955" y="1878150"/>
                </a:lnTo>
                <a:lnTo>
                  <a:pt x="32482" y="1832089"/>
                </a:lnTo>
                <a:lnTo>
                  <a:pt x="40969" y="1786350"/>
                </a:lnTo>
                <a:lnTo>
                  <a:pt x="50403" y="1740945"/>
                </a:lnTo>
                <a:lnTo>
                  <a:pt x="60776" y="1695884"/>
                </a:lnTo>
                <a:lnTo>
                  <a:pt x="72076" y="1651176"/>
                </a:lnTo>
                <a:lnTo>
                  <a:pt x="84293" y="1606833"/>
                </a:lnTo>
                <a:lnTo>
                  <a:pt x="97416" y="1562864"/>
                </a:lnTo>
                <a:lnTo>
                  <a:pt x="111436" y="1519280"/>
                </a:lnTo>
                <a:lnTo>
                  <a:pt x="126340" y="1476091"/>
                </a:lnTo>
                <a:lnTo>
                  <a:pt x="142120" y="1433308"/>
                </a:lnTo>
                <a:lnTo>
                  <a:pt x="158763" y="1390942"/>
                </a:lnTo>
                <a:lnTo>
                  <a:pt x="176261" y="1349001"/>
                </a:lnTo>
                <a:lnTo>
                  <a:pt x="194602" y="1307497"/>
                </a:lnTo>
                <a:lnTo>
                  <a:pt x="213775" y="1266441"/>
                </a:lnTo>
                <a:lnTo>
                  <a:pt x="233771" y="1225842"/>
                </a:lnTo>
                <a:lnTo>
                  <a:pt x="254578" y="1185711"/>
                </a:lnTo>
                <a:lnTo>
                  <a:pt x="276187" y="1146057"/>
                </a:lnTo>
                <a:lnTo>
                  <a:pt x="298586" y="1106893"/>
                </a:lnTo>
                <a:lnTo>
                  <a:pt x="321766" y="1068227"/>
                </a:lnTo>
                <a:lnTo>
                  <a:pt x="345715" y="1030071"/>
                </a:lnTo>
                <a:lnTo>
                  <a:pt x="370423" y="992434"/>
                </a:lnTo>
                <a:lnTo>
                  <a:pt x="395880" y="955327"/>
                </a:lnTo>
                <a:lnTo>
                  <a:pt x="422075" y="918761"/>
                </a:lnTo>
                <a:lnTo>
                  <a:pt x="448997" y="882745"/>
                </a:lnTo>
                <a:lnTo>
                  <a:pt x="476637" y="847291"/>
                </a:lnTo>
                <a:lnTo>
                  <a:pt x="504983" y="812408"/>
                </a:lnTo>
                <a:lnTo>
                  <a:pt x="534025" y="778106"/>
                </a:lnTo>
                <a:lnTo>
                  <a:pt x="563752" y="744397"/>
                </a:lnTo>
                <a:lnTo>
                  <a:pt x="594154" y="711290"/>
                </a:lnTo>
                <a:lnTo>
                  <a:pt x="625221" y="678796"/>
                </a:lnTo>
                <a:lnTo>
                  <a:pt x="656942" y="646926"/>
                </a:lnTo>
                <a:lnTo>
                  <a:pt x="689306" y="615689"/>
                </a:lnTo>
                <a:lnTo>
                  <a:pt x="722303" y="585095"/>
                </a:lnTo>
                <a:lnTo>
                  <a:pt x="755922" y="555157"/>
                </a:lnTo>
                <a:lnTo>
                  <a:pt x="790154" y="525882"/>
                </a:lnTo>
                <a:lnTo>
                  <a:pt x="824986" y="497283"/>
                </a:lnTo>
                <a:lnTo>
                  <a:pt x="860409" y="469370"/>
                </a:lnTo>
                <a:lnTo>
                  <a:pt x="896413" y="442152"/>
                </a:lnTo>
                <a:lnTo>
                  <a:pt x="932986" y="415640"/>
                </a:lnTo>
                <a:lnTo>
                  <a:pt x="970119" y="389844"/>
                </a:lnTo>
                <a:lnTo>
                  <a:pt x="1007800" y="364775"/>
                </a:lnTo>
                <a:lnTo>
                  <a:pt x="1046020" y="340444"/>
                </a:lnTo>
                <a:lnTo>
                  <a:pt x="1084767" y="316860"/>
                </a:lnTo>
                <a:lnTo>
                  <a:pt x="1124031" y="294034"/>
                </a:lnTo>
                <a:lnTo>
                  <a:pt x="1163802" y="271976"/>
                </a:lnTo>
                <a:lnTo>
                  <a:pt x="1204069" y="250697"/>
                </a:lnTo>
                <a:lnTo>
                  <a:pt x="1244822" y="230207"/>
                </a:lnTo>
                <a:lnTo>
                  <a:pt x="1286049" y="210516"/>
                </a:lnTo>
                <a:lnTo>
                  <a:pt x="1327742" y="191635"/>
                </a:lnTo>
                <a:lnTo>
                  <a:pt x="1369888" y="173574"/>
                </a:lnTo>
                <a:lnTo>
                  <a:pt x="1412478" y="156343"/>
                </a:lnTo>
                <a:lnTo>
                  <a:pt x="1455501" y="139953"/>
                </a:lnTo>
                <a:lnTo>
                  <a:pt x="1498946" y="124414"/>
                </a:lnTo>
                <a:lnTo>
                  <a:pt x="1542804" y="109737"/>
                </a:lnTo>
                <a:lnTo>
                  <a:pt x="1587062" y="95931"/>
                </a:lnTo>
                <a:lnTo>
                  <a:pt x="1631712" y="83008"/>
                </a:lnTo>
                <a:lnTo>
                  <a:pt x="1676742" y="70977"/>
                </a:lnTo>
                <a:lnTo>
                  <a:pt x="1722142" y="59849"/>
                </a:lnTo>
                <a:lnTo>
                  <a:pt x="1767901" y="49635"/>
                </a:lnTo>
                <a:lnTo>
                  <a:pt x="1814009" y="40344"/>
                </a:lnTo>
                <a:lnTo>
                  <a:pt x="1860456" y="31987"/>
                </a:lnTo>
                <a:lnTo>
                  <a:pt x="1907230" y="24575"/>
                </a:lnTo>
                <a:lnTo>
                  <a:pt x="1954322" y="18117"/>
                </a:lnTo>
                <a:lnTo>
                  <a:pt x="2001720" y="12624"/>
                </a:lnTo>
                <a:lnTo>
                  <a:pt x="2049415" y="8107"/>
                </a:lnTo>
                <a:lnTo>
                  <a:pt x="2097395" y="4575"/>
                </a:lnTo>
                <a:lnTo>
                  <a:pt x="2145650" y="2040"/>
                </a:lnTo>
                <a:lnTo>
                  <a:pt x="2194171" y="511"/>
                </a:lnTo>
                <a:lnTo>
                  <a:pt x="2242945" y="0"/>
                </a:lnTo>
                <a:lnTo>
                  <a:pt x="2293872" y="568"/>
                </a:lnTo>
                <a:lnTo>
                  <a:pt x="2344661" y="2270"/>
                </a:lnTo>
                <a:lnTo>
                  <a:pt x="2395296" y="5096"/>
                </a:lnTo>
                <a:lnTo>
                  <a:pt x="2445759" y="9041"/>
                </a:lnTo>
                <a:lnTo>
                  <a:pt x="2496033" y="14098"/>
                </a:lnTo>
                <a:lnTo>
                  <a:pt x="2546099" y="20258"/>
                </a:lnTo>
                <a:lnTo>
                  <a:pt x="2595940" y="27515"/>
                </a:lnTo>
                <a:lnTo>
                  <a:pt x="2645539" y="35861"/>
                </a:lnTo>
                <a:lnTo>
                  <a:pt x="2694879" y="45291"/>
                </a:lnTo>
                <a:lnTo>
                  <a:pt x="2743940" y="55795"/>
                </a:lnTo>
                <a:lnTo>
                  <a:pt x="2792707" y="67367"/>
                </a:lnTo>
                <a:lnTo>
                  <a:pt x="2841161" y="80001"/>
                </a:lnTo>
                <a:lnTo>
                  <a:pt x="2889285" y="93688"/>
                </a:lnTo>
                <a:lnTo>
                  <a:pt x="2937062" y="108422"/>
                </a:lnTo>
                <a:lnTo>
                  <a:pt x="2984473" y="124196"/>
                </a:lnTo>
                <a:lnTo>
                  <a:pt x="3031501" y="141002"/>
                </a:lnTo>
                <a:lnTo>
                  <a:pt x="3078129" y="158833"/>
                </a:lnTo>
                <a:lnTo>
                  <a:pt x="3124339" y="177682"/>
                </a:lnTo>
                <a:lnTo>
                  <a:pt x="3170113" y="197542"/>
                </a:lnTo>
                <a:lnTo>
                  <a:pt x="3215434" y="218405"/>
                </a:lnTo>
                <a:lnTo>
                  <a:pt x="3260285" y="240265"/>
                </a:lnTo>
                <a:lnTo>
                  <a:pt x="3304647" y="263114"/>
                </a:lnTo>
                <a:lnTo>
                  <a:pt x="3348504" y="286946"/>
                </a:lnTo>
                <a:lnTo>
                  <a:pt x="3391837" y="311752"/>
                </a:lnTo>
                <a:lnTo>
                  <a:pt x="3434630" y="337527"/>
                </a:lnTo>
                <a:lnTo>
                  <a:pt x="3476864" y="364262"/>
                </a:lnTo>
                <a:lnTo>
                  <a:pt x="3518522" y="391950"/>
                </a:lnTo>
                <a:lnTo>
                  <a:pt x="3559586" y="420585"/>
                </a:lnTo>
                <a:lnTo>
                  <a:pt x="3600040" y="450159"/>
                </a:lnTo>
                <a:lnTo>
                  <a:pt x="3639864" y="480665"/>
                </a:lnTo>
                <a:lnTo>
                  <a:pt x="3679042" y="512096"/>
                </a:lnTo>
                <a:lnTo>
                  <a:pt x="3717557" y="544445"/>
                </a:lnTo>
                <a:lnTo>
                  <a:pt x="3755390" y="577704"/>
                </a:lnTo>
                <a:lnTo>
                  <a:pt x="3792524" y="611867"/>
                </a:lnTo>
                <a:lnTo>
                  <a:pt x="3828942" y="646926"/>
                </a:lnTo>
                <a:lnTo>
                  <a:pt x="3864545" y="682789"/>
                </a:lnTo>
                <a:lnTo>
                  <a:pt x="3899238" y="719358"/>
                </a:lnTo>
                <a:lnTo>
                  <a:pt x="3933013" y="756615"/>
                </a:lnTo>
                <a:lnTo>
                  <a:pt x="3965863" y="794543"/>
                </a:lnTo>
                <a:lnTo>
                  <a:pt x="3997782" y="833124"/>
                </a:lnTo>
                <a:lnTo>
                  <a:pt x="4028761" y="872342"/>
                </a:lnTo>
                <a:lnTo>
                  <a:pt x="4058794" y="912180"/>
                </a:lnTo>
                <a:lnTo>
                  <a:pt x="4087873" y="952618"/>
                </a:lnTo>
                <a:lnTo>
                  <a:pt x="4115990" y="993642"/>
                </a:lnTo>
                <a:lnTo>
                  <a:pt x="4143140" y="1035232"/>
                </a:lnTo>
                <a:lnTo>
                  <a:pt x="4169313" y="1077373"/>
                </a:lnTo>
                <a:lnTo>
                  <a:pt x="4194504" y="1120046"/>
                </a:lnTo>
                <a:lnTo>
                  <a:pt x="4218705" y="1163234"/>
                </a:lnTo>
                <a:lnTo>
                  <a:pt x="4241908" y="1206921"/>
                </a:lnTo>
                <a:lnTo>
                  <a:pt x="4264107" y="1251088"/>
                </a:lnTo>
                <a:lnTo>
                  <a:pt x="4285293" y="1295718"/>
                </a:lnTo>
                <a:lnTo>
                  <a:pt x="4305460" y="1340795"/>
                </a:lnTo>
                <a:lnTo>
                  <a:pt x="4324601" y="1386300"/>
                </a:lnTo>
                <a:lnTo>
                  <a:pt x="4342708" y="1432217"/>
                </a:lnTo>
                <a:lnTo>
                  <a:pt x="4359774" y="1478528"/>
                </a:lnTo>
                <a:lnTo>
                  <a:pt x="4375791" y="1525216"/>
                </a:lnTo>
                <a:lnTo>
                  <a:pt x="4390753" y="1572264"/>
                </a:lnTo>
                <a:lnTo>
                  <a:pt x="4404652" y="1619654"/>
                </a:lnTo>
                <a:lnTo>
                  <a:pt x="4417481" y="1667370"/>
                </a:lnTo>
                <a:lnTo>
                  <a:pt x="4429233" y="1715393"/>
                </a:lnTo>
                <a:lnTo>
                  <a:pt x="4439900" y="1763706"/>
                </a:lnTo>
                <a:lnTo>
                  <a:pt x="4449474" y="1812293"/>
                </a:lnTo>
                <a:lnTo>
                  <a:pt x="4457950" y="1861135"/>
                </a:lnTo>
                <a:lnTo>
                  <a:pt x="4465319" y="1910216"/>
                </a:lnTo>
                <a:lnTo>
                  <a:pt x="4471575" y="1959519"/>
                </a:lnTo>
                <a:lnTo>
                  <a:pt x="4476709" y="2009025"/>
                </a:lnTo>
                <a:lnTo>
                  <a:pt x="4480715" y="2058718"/>
                </a:lnTo>
                <a:lnTo>
                  <a:pt x="4483585" y="2108581"/>
                </a:lnTo>
                <a:lnTo>
                  <a:pt x="4485313" y="2158596"/>
                </a:lnTo>
                <a:lnTo>
                  <a:pt x="4485890" y="2208745"/>
                </a:lnTo>
                <a:lnTo>
                  <a:pt x="4485371" y="2256775"/>
                </a:lnTo>
                <a:lnTo>
                  <a:pt x="4483818" y="2304555"/>
                </a:lnTo>
                <a:lnTo>
                  <a:pt x="4481244" y="2352074"/>
                </a:lnTo>
                <a:lnTo>
                  <a:pt x="4477658" y="2399323"/>
                </a:lnTo>
                <a:lnTo>
                  <a:pt x="4473070" y="2446290"/>
                </a:lnTo>
                <a:lnTo>
                  <a:pt x="4467493" y="2492965"/>
                </a:lnTo>
                <a:lnTo>
                  <a:pt x="4460935" y="2539338"/>
                </a:lnTo>
                <a:lnTo>
                  <a:pt x="4453408" y="2585399"/>
                </a:lnTo>
                <a:lnTo>
                  <a:pt x="4444921" y="2631137"/>
                </a:lnTo>
                <a:lnTo>
                  <a:pt x="4435487" y="2676542"/>
                </a:lnTo>
                <a:lnTo>
                  <a:pt x="4425114" y="2721603"/>
                </a:lnTo>
                <a:lnTo>
                  <a:pt x="4413814" y="2766311"/>
                </a:lnTo>
                <a:lnTo>
                  <a:pt x="4401597" y="2810654"/>
                </a:lnTo>
                <a:lnTo>
                  <a:pt x="4388474" y="2854623"/>
                </a:lnTo>
                <a:lnTo>
                  <a:pt x="4374454" y="2898206"/>
                </a:lnTo>
                <a:lnTo>
                  <a:pt x="4359550" y="2941395"/>
                </a:lnTo>
                <a:lnTo>
                  <a:pt x="4343770" y="2984178"/>
                </a:lnTo>
                <a:lnTo>
                  <a:pt x="4327127" y="3026544"/>
                </a:lnTo>
                <a:lnTo>
                  <a:pt x="4309629" y="3068485"/>
                </a:lnTo>
                <a:lnTo>
                  <a:pt x="4291288" y="3109988"/>
                </a:lnTo>
                <a:lnTo>
                  <a:pt x="4272115" y="3151045"/>
                </a:lnTo>
                <a:lnTo>
                  <a:pt x="4252119" y="3191644"/>
                </a:lnTo>
                <a:lnTo>
                  <a:pt x="4231312" y="3231775"/>
                </a:lnTo>
                <a:lnTo>
                  <a:pt x="4209703" y="3271428"/>
                </a:lnTo>
                <a:lnTo>
                  <a:pt x="4187304" y="3310593"/>
                </a:lnTo>
                <a:lnTo>
                  <a:pt x="4164124" y="3349258"/>
                </a:lnTo>
                <a:lnTo>
                  <a:pt x="4140175" y="3387415"/>
                </a:lnTo>
                <a:lnTo>
                  <a:pt x="4115467" y="3425051"/>
                </a:lnTo>
                <a:lnTo>
                  <a:pt x="4090010" y="3462158"/>
                </a:lnTo>
                <a:lnTo>
                  <a:pt x="4063815" y="3498725"/>
                </a:lnTo>
                <a:lnTo>
                  <a:pt x="4036893" y="3534740"/>
                </a:lnTo>
                <a:lnTo>
                  <a:pt x="4009253" y="3570195"/>
                </a:lnTo>
                <a:lnTo>
                  <a:pt x="3980907" y="3605078"/>
                </a:lnTo>
                <a:lnTo>
                  <a:pt x="3951865" y="3639380"/>
                </a:lnTo>
                <a:lnTo>
                  <a:pt x="3922138" y="3673089"/>
                </a:lnTo>
                <a:lnTo>
                  <a:pt x="3891736" y="3706196"/>
                </a:lnTo>
                <a:lnTo>
                  <a:pt x="3860669" y="3738690"/>
                </a:lnTo>
                <a:lnTo>
                  <a:pt x="3828948" y="3770561"/>
                </a:lnTo>
                <a:lnTo>
                  <a:pt x="3796584" y="3801798"/>
                </a:lnTo>
                <a:lnTo>
                  <a:pt x="3763587" y="3832391"/>
                </a:lnTo>
                <a:lnTo>
                  <a:pt x="3729968" y="3862330"/>
                </a:lnTo>
                <a:lnTo>
                  <a:pt x="3695736" y="3891604"/>
                </a:lnTo>
                <a:lnTo>
                  <a:pt x="3660904" y="3920204"/>
                </a:lnTo>
                <a:lnTo>
                  <a:pt x="3625481" y="3948117"/>
                </a:lnTo>
                <a:lnTo>
                  <a:pt x="3589477" y="3975336"/>
                </a:lnTo>
                <a:lnTo>
                  <a:pt x="3552904" y="4001848"/>
                </a:lnTo>
                <a:lnTo>
                  <a:pt x="3515771" y="4027643"/>
                </a:lnTo>
                <a:lnTo>
                  <a:pt x="3478090" y="4052712"/>
                </a:lnTo>
                <a:lnTo>
                  <a:pt x="3439870" y="4077044"/>
                </a:lnTo>
                <a:lnTo>
                  <a:pt x="3401123" y="4100628"/>
                </a:lnTo>
                <a:lnTo>
                  <a:pt x="3361859" y="4123454"/>
                </a:lnTo>
                <a:lnTo>
                  <a:pt x="3322088" y="4145512"/>
                </a:lnTo>
                <a:lnTo>
                  <a:pt x="3281821" y="4166791"/>
                </a:lnTo>
                <a:lnTo>
                  <a:pt x="3241068" y="4187282"/>
                </a:lnTo>
                <a:lnTo>
                  <a:pt x="3199840" y="4206973"/>
                </a:lnTo>
                <a:lnTo>
                  <a:pt x="3158148" y="4225854"/>
                </a:lnTo>
                <a:lnTo>
                  <a:pt x="3116002" y="4243915"/>
                </a:lnTo>
                <a:lnTo>
                  <a:pt x="3073412" y="4261146"/>
                </a:lnTo>
                <a:lnTo>
                  <a:pt x="3030389" y="4277536"/>
                </a:lnTo>
                <a:lnTo>
                  <a:pt x="2986944" y="4293075"/>
                </a:lnTo>
                <a:lnTo>
                  <a:pt x="2943086" y="4307753"/>
                </a:lnTo>
                <a:lnTo>
                  <a:pt x="2898828" y="4321558"/>
                </a:lnTo>
                <a:lnTo>
                  <a:pt x="2854178" y="4334481"/>
                </a:lnTo>
                <a:lnTo>
                  <a:pt x="2809148" y="4346512"/>
                </a:lnTo>
                <a:lnTo>
                  <a:pt x="2763748" y="4357640"/>
                </a:lnTo>
                <a:lnTo>
                  <a:pt x="2717989" y="4367855"/>
                </a:lnTo>
                <a:lnTo>
                  <a:pt x="2671881" y="4377146"/>
                </a:lnTo>
                <a:lnTo>
                  <a:pt x="2625434" y="4385503"/>
                </a:lnTo>
                <a:lnTo>
                  <a:pt x="2578660" y="4392915"/>
                </a:lnTo>
                <a:lnTo>
                  <a:pt x="2531568" y="4399373"/>
                </a:lnTo>
                <a:lnTo>
                  <a:pt x="2484170" y="4404866"/>
                </a:lnTo>
                <a:lnTo>
                  <a:pt x="2436475" y="4409383"/>
                </a:lnTo>
                <a:lnTo>
                  <a:pt x="2388495" y="4412915"/>
                </a:lnTo>
                <a:lnTo>
                  <a:pt x="2340240" y="4415450"/>
                </a:lnTo>
                <a:lnTo>
                  <a:pt x="2291719" y="4416979"/>
                </a:lnTo>
                <a:lnTo>
                  <a:pt x="2242945" y="4417491"/>
                </a:lnTo>
                <a:lnTo>
                  <a:pt x="2194171" y="4416979"/>
                </a:lnTo>
                <a:lnTo>
                  <a:pt x="2145650" y="4415450"/>
                </a:lnTo>
                <a:lnTo>
                  <a:pt x="2097395" y="4412915"/>
                </a:lnTo>
                <a:lnTo>
                  <a:pt x="2049415" y="4409383"/>
                </a:lnTo>
                <a:lnTo>
                  <a:pt x="2001720" y="4404866"/>
                </a:lnTo>
                <a:lnTo>
                  <a:pt x="1954322" y="4399373"/>
                </a:lnTo>
                <a:lnTo>
                  <a:pt x="1907230" y="4392915"/>
                </a:lnTo>
                <a:lnTo>
                  <a:pt x="1860456" y="4385503"/>
                </a:lnTo>
                <a:lnTo>
                  <a:pt x="1814009" y="4377146"/>
                </a:lnTo>
                <a:lnTo>
                  <a:pt x="1767901" y="4367855"/>
                </a:lnTo>
                <a:lnTo>
                  <a:pt x="1722142" y="4357640"/>
                </a:lnTo>
                <a:lnTo>
                  <a:pt x="1676742" y="4346512"/>
                </a:lnTo>
                <a:lnTo>
                  <a:pt x="1631712" y="4334481"/>
                </a:lnTo>
                <a:lnTo>
                  <a:pt x="1587062" y="4321558"/>
                </a:lnTo>
                <a:lnTo>
                  <a:pt x="1542804" y="4307753"/>
                </a:lnTo>
                <a:lnTo>
                  <a:pt x="1498946" y="4293075"/>
                </a:lnTo>
                <a:lnTo>
                  <a:pt x="1455501" y="4277536"/>
                </a:lnTo>
                <a:lnTo>
                  <a:pt x="1412478" y="4261146"/>
                </a:lnTo>
                <a:lnTo>
                  <a:pt x="1369888" y="4243915"/>
                </a:lnTo>
                <a:lnTo>
                  <a:pt x="1327742" y="4225854"/>
                </a:lnTo>
                <a:lnTo>
                  <a:pt x="1286049" y="4206973"/>
                </a:lnTo>
                <a:lnTo>
                  <a:pt x="1244822" y="4187282"/>
                </a:lnTo>
                <a:lnTo>
                  <a:pt x="1204069" y="4166791"/>
                </a:lnTo>
                <a:lnTo>
                  <a:pt x="1163802" y="4145512"/>
                </a:lnTo>
                <a:lnTo>
                  <a:pt x="1124031" y="4123454"/>
                </a:lnTo>
                <a:lnTo>
                  <a:pt x="1084767" y="4100628"/>
                </a:lnTo>
                <a:lnTo>
                  <a:pt x="1046020" y="4077044"/>
                </a:lnTo>
                <a:lnTo>
                  <a:pt x="1007800" y="4052712"/>
                </a:lnTo>
                <a:lnTo>
                  <a:pt x="970119" y="4027643"/>
                </a:lnTo>
                <a:lnTo>
                  <a:pt x="932986" y="4001848"/>
                </a:lnTo>
                <a:lnTo>
                  <a:pt x="896413" y="3975336"/>
                </a:lnTo>
                <a:lnTo>
                  <a:pt x="860409" y="3948117"/>
                </a:lnTo>
                <a:lnTo>
                  <a:pt x="824986" y="3920204"/>
                </a:lnTo>
                <a:lnTo>
                  <a:pt x="790154" y="3891604"/>
                </a:lnTo>
                <a:lnTo>
                  <a:pt x="755922" y="3862330"/>
                </a:lnTo>
                <a:lnTo>
                  <a:pt x="722303" y="3832391"/>
                </a:lnTo>
                <a:lnTo>
                  <a:pt x="689306" y="3801798"/>
                </a:lnTo>
                <a:lnTo>
                  <a:pt x="656942" y="3770561"/>
                </a:lnTo>
                <a:lnTo>
                  <a:pt x="625221" y="3738690"/>
                </a:lnTo>
                <a:lnTo>
                  <a:pt x="594154" y="3706196"/>
                </a:lnTo>
                <a:lnTo>
                  <a:pt x="563752" y="3673089"/>
                </a:lnTo>
                <a:lnTo>
                  <a:pt x="534025" y="3639380"/>
                </a:lnTo>
                <a:lnTo>
                  <a:pt x="504983" y="3605078"/>
                </a:lnTo>
                <a:lnTo>
                  <a:pt x="476637" y="3570195"/>
                </a:lnTo>
                <a:lnTo>
                  <a:pt x="448997" y="3534740"/>
                </a:lnTo>
                <a:lnTo>
                  <a:pt x="422075" y="3498725"/>
                </a:lnTo>
                <a:lnTo>
                  <a:pt x="395880" y="3462158"/>
                </a:lnTo>
                <a:lnTo>
                  <a:pt x="370423" y="3425051"/>
                </a:lnTo>
                <a:lnTo>
                  <a:pt x="345715" y="3387415"/>
                </a:lnTo>
                <a:lnTo>
                  <a:pt x="321766" y="3349258"/>
                </a:lnTo>
                <a:lnTo>
                  <a:pt x="298586" y="3310593"/>
                </a:lnTo>
                <a:lnTo>
                  <a:pt x="276187" y="3271428"/>
                </a:lnTo>
                <a:lnTo>
                  <a:pt x="254578" y="3231775"/>
                </a:lnTo>
                <a:lnTo>
                  <a:pt x="233771" y="3191644"/>
                </a:lnTo>
                <a:lnTo>
                  <a:pt x="213775" y="3151045"/>
                </a:lnTo>
                <a:lnTo>
                  <a:pt x="194602" y="3109988"/>
                </a:lnTo>
                <a:lnTo>
                  <a:pt x="176261" y="3068485"/>
                </a:lnTo>
                <a:lnTo>
                  <a:pt x="158763" y="3026544"/>
                </a:lnTo>
                <a:lnTo>
                  <a:pt x="142120" y="2984178"/>
                </a:lnTo>
                <a:lnTo>
                  <a:pt x="126340" y="2941395"/>
                </a:lnTo>
                <a:lnTo>
                  <a:pt x="111436" y="2898206"/>
                </a:lnTo>
                <a:lnTo>
                  <a:pt x="97416" y="2854623"/>
                </a:lnTo>
                <a:lnTo>
                  <a:pt x="84293" y="2810654"/>
                </a:lnTo>
                <a:lnTo>
                  <a:pt x="72076" y="2766311"/>
                </a:lnTo>
                <a:lnTo>
                  <a:pt x="60776" y="2721603"/>
                </a:lnTo>
                <a:lnTo>
                  <a:pt x="50403" y="2676542"/>
                </a:lnTo>
                <a:lnTo>
                  <a:pt x="40969" y="2631137"/>
                </a:lnTo>
                <a:lnTo>
                  <a:pt x="32482" y="2585399"/>
                </a:lnTo>
                <a:lnTo>
                  <a:pt x="24955" y="2539338"/>
                </a:lnTo>
                <a:lnTo>
                  <a:pt x="18397" y="2492965"/>
                </a:lnTo>
                <a:lnTo>
                  <a:pt x="12820" y="2446290"/>
                </a:lnTo>
                <a:lnTo>
                  <a:pt x="8232" y="2399323"/>
                </a:lnTo>
                <a:lnTo>
                  <a:pt x="4646" y="2352074"/>
                </a:lnTo>
                <a:lnTo>
                  <a:pt x="2072" y="2304555"/>
                </a:lnTo>
                <a:lnTo>
                  <a:pt x="519" y="2256775"/>
                </a:lnTo>
                <a:lnTo>
                  <a:pt x="0" y="2208745"/>
                </a:lnTo>
                <a:close/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469143" y="2166468"/>
            <a:ext cx="795655" cy="610235"/>
          </a:xfrm>
          <a:custGeom>
            <a:avLst/>
            <a:gdLst/>
            <a:ahLst/>
            <a:cxnLst/>
            <a:rect l="l" t="t" r="r" b="b"/>
            <a:pathLst>
              <a:path w="795654" h="610235">
                <a:moveTo>
                  <a:pt x="0" y="0"/>
                </a:moveTo>
                <a:lnTo>
                  <a:pt x="795048" y="0"/>
                </a:lnTo>
                <a:lnTo>
                  <a:pt x="795048" y="609901"/>
                </a:lnTo>
                <a:lnTo>
                  <a:pt x="0" y="609901"/>
                </a:lnTo>
                <a:lnTo>
                  <a:pt x="0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469142" y="2166468"/>
            <a:ext cx="795655" cy="610235"/>
          </a:xfrm>
          <a:prstGeom prst="rect">
            <a:avLst/>
          </a:prstGeom>
          <a:ln w="9524">
            <a:solidFill>
              <a:srgbClr val="666666"/>
            </a:solidFill>
          </a:ln>
        </p:spPr>
        <p:txBody>
          <a:bodyPr vert="horz" wrap="square" lIns="0" tIns="80645" rIns="0" bIns="0" rtlCol="0">
            <a:spAutoFit/>
          </a:bodyPr>
          <a:lstStyle/>
          <a:p>
            <a:pPr marL="85090">
              <a:lnSpc>
                <a:spcPct val="100000"/>
              </a:lnSpc>
              <a:spcBef>
                <a:spcPts val="635"/>
              </a:spcBef>
            </a:pPr>
            <a:r>
              <a:rPr sz="900" spc="-5" dirty="0">
                <a:latin typeface="Impact"/>
                <a:cs typeface="Impact"/>
              </a:rPr>
              <a:t>&lt;Contract&gt;</a:t>
            </a:r>
            <a:endParaRPr sz="900">
              <a:latin typeface="Impact"/>
              <a:cs typeface="Impact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533242" y="2435957"/>
            <a:ext cx="536575" cy="0"/>
          </a:xfrm>
          <a:custGeom>
            <a:avLst/>
            <a:gdLst/>
            <a:ahLst/>
            <a:cxnLst/>
            <a:rect l="l" t="t" r="r" b="b"/>
            <a:pathLst>
              <a:path w="536575">
                <a:moveTo>
                  <a:pt x="0" y="0"/>
                </a:moveTo>
                <a:lnTo>
                  <a:pt x="536173" y="0"/>
                </a:lnTo>
              </a:path>
            </a:pathLst>
          </a:custGeom>
          <a:ln w="55319">
            <a:solidFill>
              <a:srgbClr val="DF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533242" y="2408297"/>
            <a:ext cx="536575" cy="55880"/>
          </a:xfrm>
          <a:custGeom>
            <a:avLst/>
            <a:gdLst/>
            <a:ahLst/>
            <a:cxnLst/>
            <a:rect l="l" t="t" r="r" b="b"/>
            <a:pathLst>
              <a:path w="536575" h="55880">
                <a:moveTo>
                  <a:pt x="0" y="0"/>
                </a:moveTo>
                <a:lnTo>
                  <a:pt x="536173" y="0"/>
                </a:lnTo>
                <a:lnTo>
                  <a:pt x="536173" y="55319"/>
                </a:lnTo>
                <a:lnTo>
                  <a:pt x="0" y="5531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533242" y="2559144"/>
            <a:ext cx="291465" cy="0"/>
          </a:xfrm>
          <a:custGeom>
            <a:avLst/>
            <a:gdLst/>
            <a:ahLst/>
            <a:cxnLst/>
            <a:rect l="l" t="t" r="r" b="b"/>
            <a:pathLst>
              <a:path w="291464">
                <a:moveTo>
                  <a:pt x="0" y="0"/>
                </a:moveTo>
                <a:lnTo>
                  <a:pt x="291424" y="0"/>
                </a:lnTo>
              </a:path>
            </a:pathLst>
          </a:custGeom>
          <a:ln w="55299">
            <a:solidFill>
              <a:srgbClr val="DF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533242" y="2531494"/>
            <a:ext cx="291465" cy="55880"/>
          </a:xfrm>
          <a:custGeom>
            <a:avLst/>
            <a:gdLst/>
            <a:ahLst/>
            <a:cxnLst/>
            <a:rect l="l" t="t" r="r" b="b"/>
            <a:pathLst>
              <a:path w="291464" h="55880">
                <a:moveTo>
                  <a:pt x="0" y="0"/>
                </a:moveTo>
                <a:lnTo>
                  <a:pt x="291424" y="0"/>
                </a:lnTo>
                <a:lnTo>
                  <a:pt x="291424" y="55299"/>
                </a:lnTo>
                <a:lnTo>
                  <a:pt x="0" y="552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533242" y="2695044"/>
            <a:ext cx="332740" cy="0"/>
          </a:xfrm>
          <a:custGeom>
            <a:avLst/>
            <a:gdLst/>
            <a:ahLst/>
            <a:cxnLst/>
            <a:rect l="l" t="t" r="r" b="b"/>
            <a:pathLst>
              <a:path w="332739">
                <a:moveTo>
                  <a:pt x="0" y="0"/>
                </a:moveTo>
                <a:lnTo>
                  <a:pt x="332174" y="0"/>
                </a:lnTo>
              </a:path>
            </a:pathLst>
          </a:custGeom>
          <a:ln w="55299">
            <a:solidFill>
              <a:srgbClr val="DF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533242" y="2667394"/>
            <a:ext cx="332740" cy="55880"/>
          </a:xfrm>
          <a:custGeom>
            <a:avLst/>
            <a:gdLst/>
            <a:ahLst/>
            <a:cxnLst/>
            <a:rect l="l" t="t" r="r" b="b"/>
            <a:pathLst>
              <a:path w="332739" h="55880">
                <a:moveTo>
                  <a:pt x="0" y="0"/>
                </a:moveTo>
                <a:lnTo>
                  <a:pt x="332174" y="0"/>
                </a:lnTo>
                <a:lnTo>
                  <a:pt x="332174" y="55299"/>
                </a:lnTo>
                <a:lnTo>
                  <a:pt x="0" y="552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449514" y="1349919"/>
            <a:ext cx="795655" cy="610235"/>
          </a:xfrm>
          <a:custGeom>
            <a:avLst/>
            <a:gdLst/>
            <a:ahLst/>
            <a:cxnLst/>
            <a:rect l="l" t="t" r="r" b="b"/>
            <a:pathLst>
              <a:path w="795654" h="610235">
                <a:moveTo>
                  <a:pt x="0" y="0"/>
                </a:moveTo>
                <a:lnTo>
                  <a:pt x="795073" y="0"/>
                </a:lnTo>
                <a:lnTo>
                  <a:pt x="795073" y="609911"/>
                </a:lnTo>
                <a:lnTo>
                  <a:pt x="0" y="609911"/>
                </a:lnTo>
                <a:lnTo>
                  <a:pt x="0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5449513" y="1349919"/>
            <a:ext cx="795655" cy="610235"/>
          </a:xfrm>
          <a:prstGeom prst="rect">
            <a:avLst/>
          </a:prstGeom>
          <a:ln w="9524">
            <a:solidFill>
              <a:srgbClr val="666666"/>
            </a:solidFill>
          </a:ln>
        </p:spPr>
        <p:txBody>
          <a:bodyPr vert="horz" wrap="square" lIns="0" tIns="80645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635"/>
              </a:spcBef>
            </a:pPr>
            <a:r>
              <a:rPr sz="900" spc="-5" dirty="0">
                <a:latin typeface="Impact"/>
                <a:cs typeface="Impact"/>
              </a:rPr>
              <a:t>&lt;Contract&gt;</a:t>
            </a:r>
            <a:endParaRPr sz="900">
              <a:latin typeface="Impact"/>
              <a:cs typeface="Impact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5513639" y="1619409"/>
            <a:ext cx="536575" cy="0"/>
          </a:xfrm>
          <a:custGeom>
            <a:avLst/>
            <a:gdLst/>
            <a:ahLst/>
            <a:cxnLst/>
            <a:rect l="l" t="t" r="r" b="b"/>
            <a:pathLst>
              <a:path w="536575">
                <a:moveTo>
                  <a:pt x="0" y="0"/>
                </a:moveTo>
                <a:lnTo>
                  <a:pt x="536173" y="0"/>
                </a:lnTo>
              </a:path>
            </a:pathLst>
          </a:custGeom>
          <a:ln w="55319">
            <a:solidFill>
              <a:srgbClr val="DF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513639" y="1591749"/>
            <a:ext cx="536575" cy="55880"/>
          </a:xfrm>
          <a:custGeom>
            <a:avLst/>
            <a:gdLst/>
            <a:ahLst/>
            <a:cxnLst/>
            <a:rect l="l" t="t" r="r" b="b"/>
            <a:pathLst>
              <a:path w="536575" h="55880">
                <a:moveTo>
                  <a:pt x="0" y="0"/>
                </a:moveTo>
                <a:lnTo>
                  <a:pt x="536173" y="0"/>
                </a:lnTo>
                <a:lnTo>
                  <a:pt x="536173" y="55319"/>
                </a:lnTo>
                <a:lnTo>
                  <a:pt x="0" y="5531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513639" y="1742599"/>
            <a:ext cx="291465" cy="0"/>
          </a:xfrm>
          <a:custGeom>
            <a:avLst/>
            <a:gdLst/>
            <a:ahLst/>
            <a:cxnLst/>
            <a:rect l="l" t="t" r="r" b="b"/>
            <a:pathLst>
              <a:path w="291464">
                <a:moveTo>
                  <a:pt x="0" y="0"/>
                </a:moveTo>
                <a:lnTo>
                  <a:pt x="291424" y="0"/>
                </a:lnTo>
              </a:path>
            </a:pathLst>
          </a:custGeom>
          <a:ln w="55319">
            <a:solidFill>
              <a:srgbClr val="DF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513639" y="1714939"/>
            <a:ext cx="291465" cy="55880"/>
          </a:xfrm>
          <a:custGeom>
            <a:avLst/>
            <a:gdLst/>
            <a:ahLst/>
            <a:cxnLst/>
            <a:rect l="l" t="t" r="r" b="b"/>
            <a:pathLst>
              <a:path w="291464" h="55880">
                <a:moveTo>
                  <a:pt x="0" y="0"/>
                </a:moveTo>
                <a:lnTo>
                  <a:pt x="291424" y="0"/>
                </a:lnTo>
                <a:lnTo>
                  <a:pt x="291424" y="55319"/>
                </a:lnTo>
                <a:lnTo>
                  <a:pt x="0" y="5531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513639" y="1878498"/>
            <a:ext cx="332740" cy="0"/>
          </a:xfrm>
          <a:custGeom>
            <a:avLst/>
            <a:gdLst/>
            <a:ahLst/>
            <a:cxnLst/>
            <a:rect l="l" t="t" r="r" b="b"/>
            <a:pathLst>
              <a:path w="332739">
                <a:moveTo>
                  <a:pt x="0" y="0"/>
                </a:moveTo>
                <a:lnTo>
                  <a:pt x="332174" y="0"/>
                </a:lnTo>
              </a:path>
            </a:pathLst>
          </a:custGeom>
          <a:ln w="55319">
            <a:solidFill>
              <a:srgbClr val="DF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513639" y="1850838"/>
            <a:ext cx="332740" cy="55880"/>
          </a:xfrm>
          <a:custGeom>
            <a:avLst/>
            <a:gdLst/>
            <a:ahLst/>
            <a:cxnLst/>
            <a:rect l="l" t="t" r="r" b="b"/>
            <a:pathLst>
              <a:path w="332739" h="55880">
                <a:moveTo>
                  <a:pt x="0" y="0"/>
                </a:moveTo>
                <a:lnTo>
                  <a:pt x="332174" y="0"/>
                </a:lnTo>
                <a:lnTo>
                  <a:pt x="332174" y="55319"/>
                </a:lnTo>
                <a:lnTo>
                  <a:pt x="0" y="5531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384066" y="3337893"/>
            <a:ext cx="795655" cy="610235"/>
          </a:xfrm>
          <a:custGeom>
            <a:avLst/>
            <a:gdLst/>
            <a:ahLst/>
            <a:cxnLst/>
            <a:rect l="l" t="t" r="r" b="b"/>
            <a:pathLst>
              <a:path w="795654" h="610235">
                <a:moveTo>
                  <a:pt x="0" y="0"/>
                </a:moveTo>
                <a:lnTo>
                  <a:pt x="795048" y="0"/>
                </a:lnTo>
                <a:lnTo>
                  <a:pt x="795048" y="609898"/>
                </a:lnTo>
                <a:lnTo>
                  <a:pt x="0" y="609898"/>
                </a:lnTo>
                <a:lnTo>
                  <a:pt x="0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4384066" y="3337893"/>
            <a:ext cx="795655" cy="610235"/>
          </a:xfrm>
          <a:prstGeom prst="rect">
            <a:avLst/>
          </a:prstGeom>
          <a:ln w="9524">
            <a:solidFill>
              <a:srgbClr val="666666"/>
            </a:solidFill>
          </a:ln>
        </p:spPr>
        <p:txBody>
          <a:bodyPr vert="horz" wrap="square" lIns="0" tIns="80645" rIns="0" bIns="0" rtlCol="0">
            <a:spAutoFit/>
          </a:bodyPr>
          <a:lstStyle/>
          <a:p>
            <a:pPr marL="85090">
              <a:lnSpc>
                <a:spcPct val="100000"/>
              </a:lnSpc>
              <a:spcBef>
                <a:spcPts val="635"/>
              </a:spcBef>
            </a:pPr>
            <a:r>
              <a:rPr sz="900" spc="-5" dirty="0">
                <a:latin typeface="Impact"/>
                <a:cs typeface="Impact"/>
              </a:rPr>
              <a:t>&lt;Contract&gt;</a:t>
            </a:r>
            <a:endParaRPr sz="900">
              <a:latin typeface="Impact"/>
              <a:cs typeface="Impact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4448166" y="3607380"/>
            <a:ext cx="536575" cy="0"/>
          </a:xfrm>
          <a:custGeom>
            <a:avLst/>
            <a:gdLst/>
            <a:ahLst/>
            <a:cxnLst/>
            <a:rect l="l" t="t" r="r" b="b"/>
            <a:pathLst>
              <a:path w="536575">
                <a:moveTo>
                  <a:pt x="0" y="0"/>
                </a:moveTo>
                <a:lnTo>
                  <a:pt x="536173" y="0"/>
                </a:lnTo>
              </a:path>
            </a:pathLst>
          </a:custGeom>
          <a:ln w="55324">
            <a:solidFill>
              <a:srgbClr val="DF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448166" y="3579717"/>
            <a:ext cx="536575" cy="55880"/>
          </a:xfrm>
          <a:custGeom>
            <a:avLst/>
            <a:gdLst/>
            <a:ahLst/>
            <a:cxnLst/>
            <a:rect l="l" t="t" r="r" b="b"/>
            <a:pathLst>
              <a:path w="536575" h="55879">
                <a:moveTo>
                  <a:pt x="0" y="0"/>
                </a:moveTo>
                <a:lnTo>
                  <a:pt x="536173" y="0"/>
                </a:lnTo>
                <a:lnTo>
                  <a:pt x="536173" y="55324"/>
                </a:lnTo>
                <a:lnTo>
                  <a:pt x="0" y="55324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448166" y="3730567"/>
            <a:ext cx="291465" cy="0"/>
          </a:xfrm>
          <a:custGeom>
            <a:avLst/>
            <a:gdLst/>
            <a:ahLst/>
            <a:cxnLst/>
            <a:rect l="l" t="t" r="r" b="b"/>
            <a:pathLst>
              <a:path w="291464">
                <a:moveTo>
                  <a:pt x="0" y="0"/>
                </a:moveTo>
                <a:lnTo>
                  <a:pt x="291424" y="0"/>
                </a:lnTo>
              </a:path>
            </a:pathLst>
          </a:custGeom>
          <a:ln w="55299">
            <a:solidFill>
              <a:srgbClr val="DF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448166" y="3702917"/>
            <a:ext cx="291465" cy="55880"/>
          </a:xfrm>
          <a:custGeom>
            <a:avLst/>
            <a:gdLst/>
            <a:ahLst/>
            <a:cxnLst/>
            <a:rect l="l" t="t" r="r" b="b"/>
            <a:pathLst>
              <a:path w="291464" h="55879">
                <a:moveTo>
                  <a:pt x="0" y="0"/>
                </a:moveTo>
                <a:lnTo>
                  <a:pt x="291424" y="0"/>
                </a:lnTo>
                <a:lnTo>
                  <a:pt x="291424" y="55299"/>
                </a:lnTo>
                <a:lnTo>
                  <a:pt x="0" y="552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448166" y="3866467"/>
            <a:ext cx="332740" cy="0"/>
          </a:xfrm>
          <a:custGeom>
            <a:avLst/>
            <a:gdLst/>
            <a:ahLst/>
            <a:cxnLst/>
            <a:rect l="l" t="t" r="r" b="b"/>
            <a:pathLst>
              <a:path w="332739">
                <a:moveTo>
                  <a:pt x="0" y="0"/>
                </a:moveTo>
                <a:lnTo>
                  <a:pt x="332174" y="0"/>
                </a:lnTo>
              </a:path>
            </a:pathLst>
          </a:custGeom>
          <a:ln w="55299">
            <a:solidFill>
              <a:srgbClr val="DF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448166" y="3838817"/>
            <a:ext cx="332740" cy="55880"/>
          </a:xfrm>
          <a:custGeom>
            <a:avLst/>
            <a:gdLst/>
            <a:ahLst/>
            <a:cxnLst/>
            <a:rect l="l" t="t" r="r" b="b"/>
            <a:pathLst>
              <a:path w="332739" h="55879">
                <a:moveTo>
                  <a:pt x="0" y="0"/>
                </a:moveTo>
                <a:lnTo>
                  <a:pt x="332174" y="0"/>
                </a:lnTo>
                <a:lnTo>
                  <a:pt x="332174" y="55299"/>
                </a:lnTo>
                <a:lnTo>
                  <a:pt x="0" y="552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2194145" y="977560"/>
            <a:ext cx="688975" cy="463550"/>
          </a:xfrm>
          <a:prstGeom prst="rect">
            <a:avLst/>
          </a:prstGeom>
          <a:solidFill>
            <a:srgbClr val="CCCCCC"/>
          </a:solidFill>
          <a:ln w="9524">
            <a:solidFill>
              <a:srgbClr val="666666"/>
            </a:solidFill>
          </a:ln>
        </p:spPr>
        <p:txBody>
          <a:bodyPr vert="horz" wrap="square" lIns="0" tIns="119380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940"/>
              </a:spcBef>
            </a:pPr>
            <a:r>
              <a:rPr sz="1400" spc="-5" dirty="0">
                <a:latin typeface="Arial"/>
                <a:cs typeface="Arial"/>
              </a:rPr>
              <a:t>&lt;EC&gt;</a:t>
            </a:r>
            <a:endParaRPr sz="140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2570744" y="3777417"/>
            <a:ext cx="688975" cy="463550"/>
          </a:xfrm>
          <a:prstGeom prst="rect">
            <a:avLst/>
          </a:prstGeom>
          <a:solidFill>
            <a:srgbClr val="CCCCCC"/>
          </a:solidFill>
          <a:ln w="9524">
            <a:solidFill>
              <a:srgbClr val="666666"/>
            </a:solidFill>
          </a:ln>
        </p:spPr>
        <p:txBody>
          <a:bodyPr vert="horz" wrap="square" lIns="0" tIns="119380" rIns="0" bIns="0" rtlCol="0">
            <a:spAutoFit/>
          </a:bodyPr>
          <a:lstStyle/>
          <a:p>
            <a:pPr marL="85090">
              <a:lnSpc>
                <a:spcPct val="100000"/>
              </a:lnSpc>
              <a:spcBef>
                <a:spcPts val="940"/>
              </a:spcBef>
            </a:pPr>
            <a:r>
              <a:rPr sz="1400" spc="-5" dirty="0">
                <a:latin typeface="Arial"/>
                <a:cs typeface="Arial"/>
              </a:rPr>
              <a:t>&lt;EC&gt;</a:t>
            </a:r>
            <a:endParaRPr sz="140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6288787" y="2494520"/>
            <a:ext cx="688975" cy="463550"/>
          </a:xfrm>
          <a:prstGeom prst="rect">
            <a:avLst/>
          </a:prstGeom>
          <a:solidFill>
            <a:srgbClr val="CCCCCC"/>
          </a:solidFill>
          <a:ln w="9524">
            <a:solidFill>
              <a:srgbClr val="666666"/>
            </a:solidFill>
          </a:ln>
        </p:spPr>
        <p:txBody>
          <a:bodyPr vert="horz" wrap="square" lIns="0" tIns="119380" rIns="0" bIns="0" rtlCol="0">
            <a:spAutoFit/>
          </a:bodyPr>
          <a:lstStyle/>
          <a:p>
            <a:pPr marL="85090">
              <a:lnSpc>
                <a:spcPct val="100000"/>
              </a:lnSpc>
              <a:spcBef>
                <a:spcPts val="940"/>
              </a:spcBef>
            </a:pPr>
            <a:r>
              <a:rPr sz="1400" spc="-5" dirty="0">
                <a:latin typeface="Arial"/>
                <a:cs typeface="Arial"/>
              </a:rPr>
              <a:t>&lt;EC&gt;</a:t>
            </a:r>
            <a:endParaRPr sz="140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6309363" y="4366003"/>
            <a:ext cx="259905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&lt;EC&gt;: Externally owned</a:t>
            </a:r>
            <a:r>
              <a:rPr sz="1400" spc="-8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account</a:t>
            </a:r>
            <a:endParaRPr sz="1400">
              <a:latin typeface="Arial"/>
              <a:cs typeface="Arial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4478290" y="2648944"/>
            <a:ext cx="1409065" cy="53340"/>
          </a:xfrm>
          <a:custGeom>
            <a:avLst/>
            <a:gdLst/>
            <a:ahLst/>
            <a:cxnLst/>
            <a:rect l="l" t="t" r="r" b="b"/>
            <a:pathLst>
              <a:path w="1409064" h="53339">
                <a:moveTo>
                  <a:pt x="0" y="0"/>
                </a:moveTo>
                <a:lnTo>
                  <a:pt x="1408472" y="52949"/>
                </a:lnTo>
              </a:path>
            </a:pathLst>
          </a:custGeom>
          <a:ln w="28574">
            <a:solidFill>
              <a:srgbClr val="E6913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870700" y="2640457"/>
            <a:ext cx="159924" cy="1228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601444" y="1639271"/>
            <a:ext cx="282575" cy="1767205"/>
          </a:xfrm>
          <a:custGeom>
            <a:avLst/>
            <a:gdLst/>
            <a:ahLst/>
            <a:cxnLst/>
            <a:rect l="l" t="t" r="r" b="b"/>
            <a:pathLst>
              <a:path w="282575" h="1767204">
                <a:moveTo>
                  <a:pt x="0" y="0"/>
                </a:moveTo>
                <a:lnTo>
                  <a:pt x="281974" y="1766896"/>
                </a:lnTo>
              </a:path>
            </a:pathLst>
          </a:custGeom>
          <a:ln w="28574">
            <a:solidFill>
              <a:srgbClr val="E6913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2822531" y="3384430"/>
            <a:ext cx="121799" cy="16407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2541294" y="2398695"/>
            <a:ext cx="346099" cy="3460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2922169" y="1591746"/>
            <a:ext cx="354330" cy="426720"/>
          </a:xfrm>
          <a:custGeom>
            <a:avLst/>
            <a:gdLst/>
            <a:ahLst/>
            <a:cxnLst/>
            <a:rect l="l" t="t" r="r" b="b"/>
            <a:pathLst>
              <a:path w="354329" h="426719">
                <a:moveTo>
                  <a:pt x="0" y="0"/>
                </a:moveTo>
                <a:lnTo>
                  <a:pt x="353724" y="426349"/>
                </a:lnTo>
              </a:path>
            </a:pathLst>
          </a:custGeom>
          <a:ln w="28574">
            <a:solidFill>
              <a:srgbClr val="E6913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3225281" y="1973671"/>
            <a:ext cx="147699" cy="15851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2980719" y="1639266"/>
            <a:ext cx="346099" cy="3460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4478290" y="2042935"/>
            <a:ext cx="729615" cy="404495"/>
          </a:xfrm>
          <a:custGeom>
            <a:avLst/>
            <a:gdLst/>
            <a:ahLst/>
            <a:cxnLst/>
            <a:rect l="l" t="t" r="r" b="b"/>
            <a:pathLst>
              <a:path w="729614" h="404494">
                <a:moveTo>
                  <a:pt x="0" y="404084"/>
                </a:moveTo>
                <a:lnTo>
                  <a:pt x="729048" y="0"/>
                </a:lnTo>
              </a:path>
            </a:pathLst>
          </a:custGeom>
          <a:ln w="28574">
            <a:solidFill>
              <a:srgbClr val="E6913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5170177" y="1965783"/>
            <a:ext cx="164874" cy="13272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4714915" y="2074695"/>
            <a:ext cx="346099" cy="3460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5103414" y="2553069"/>
            <a:ext cx="346099" cy="3460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6336962" y="1271235"/>
            <a:ext cx="1440815" cy="852805"/>
          </a:xfrm>
          <a:custGeom>
            <a:avLst/>
            <a:gdLst/>
            <a:ahLst/>
            <a:cxnLst/>
            <a:rect l="l" t="t" r="r" b="b"/>
            <a:pathLst>
              <a:path w="1440815" h="852805">
                <a:moveTo>
                  <a:pt x="1440222" y="852703"/>
                </a:moveTo>
                <a:lnTo>
                  <a:pt x="288049" y="852703"/>
                </a:lnTo>
                <a:lnTo>
                  <a:pt x="0" y="426351"/>
                </a:lnTo>
                <a:lnTo>
                  <a:pt x="288049" y="0"/>
                </a:lnTo>
                <a:lnTo>
                  <a:pt x="1440222" y="0"/>
                </a:lnTo>
                <a:lnTo>
                  <a:pt x="1440222" y="852703"/>
                </a:lnTo>
                <a:close/>
              </a:path>
            </a:pathLst>
          </a:custGeom>
          <a:solidFill>
            <a:srgbClr val="A1C3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6336962" y="1271234"/>
            <a:ext cx="1440815" cy="852805"/>
          </a:xfrm>
          <a:custGeom>
            <a:avLst/>
            <a:gdLst/>
            <a:ahLst/>
            <a:cxnLst/>
            <a:rect l="l" t="t" r="r" b="b"/>
            <a:pathLst>
              <a:path w="1440815" h="852805">
                <a:moveTo>
                  <a:pt x="1440222" y="0"/>
                </a:moveTo>
                <a:lnTo>
                  <a:pt x="1440222" y="852703"/>
                </a:lnTo>
                <a:lnTo>
                  <a:pt x="288049" y="852703"/>
                </a:lnTo>
                <a:lnTo>
                  <a:pt x="0" y="426351"/>
                </a:lnTo>
                <a:lnTo>
                  <a:pt x="288049" y="0"/>
                </a:lnTo>
                <a:lnTo>
                  <a:pt x="1440222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 txBox="1"/>
          <p:nvPr/>
        </p:nvSpPr>
        <p:spPr>
          <a:xfrm>
            <a:off x="6618654" y="1363434"/>
            <a:ext cx="1043305" cy="657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8615" indent="-335915">
              <a:lnSpc>
                <a:spcPts val="1664"/>
              </a:lnSpc>
              <a:spcBef>
                <a:spcPts val="100"/>
              </a:spcBef>
              <a:buChar char="●"/>
              <a:tabLst>
                <a:tab pos="347980" algn="l"/>
                <a:tab pos="349250" algn="l"/>
              </a:tabLst>
            </a:pPr>
            <a:r>
              <a:rPr sz="1400" b="1" spc="-5" dirty="0">
                <a:latin typeface="Arial"/>
                <a:cs typeface="Arial"/>
              </a:rPr>
              <a:t>address</a:t>
            </a:r>
            <a:endParaRPr sz="1400" dirty="0">
              <a:latin typeface="Arial"/>
              <a:cs typeface="Arial"/>
            </a:endParaRPr>
          </a:p>
          <a:p>
            <a:pPr marL="348615" indent="-335915">
              <a:lnSpc>
                <a:spcPts val="1650"/>
              </a:lnSpc>
              <a:buChar char="●"/>
              <a:tabLst>
                <a:tab pos="347980" algn="l"/>
                <a:tab pos="349250" algn="l"/>
              </a:tabLst>
            </a:pPr>
            <a:r>
              <a:rPr sz="1400" b="1" spc="-5" dirty="0">
                <a:latin typeface="Arial"/>
                <a:cs typeface="Arial"/>
              </a:rPr>
              <a:t>balance</a:t>
            </a:r>
            <a:endParaRPr sz="1400" dirty="0">
              <a:latin typeface="Arial"/>
              <a:cs typeface="Arial"/>
            </a:endParaRPr>
          </a:p>
          <a:p>
            <a:pPr marL="348615" indent="-335915">
              <a:lnSpc>
                <a:spcPts val="1664"/>
              </a:lnSpc>
              <a:buChar char="●"/>
              <a:tabLst>
                <a:tab pos="347980" algn="l"/>
                <a:tab pos="349250" algn="l"/>
              </a:tabLst>
            </a:pPr>
            <a:r>
              <a:rPr sz="1400" b="1" spc="-5" dirty="0">
                <a:latin typeface="Arial"/>
                <a:cs typeface="Arial"/>
              </a:rPr>
              <a:t>code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1055797" y="3605067"/>
            <a:ext cx="1440815" cy="845819"/>
          </a:xfrm>
          <a:custGeom>
            <a:avLst/>
            <a:gdLst/>
            <a:ahLst/>
            <a:cxnLst/>
            <a:rect l="l" t="t" r="r" b="b"/>
            <a:pathLst>
              <a:path w="1440814" h="845820">
                <a:moveTo>
                  <a:pt x="1152177" y="845498"/>
                </a:moveTo>
                <a:lnTo>
                  <a:pt x="0" y="845498"/>
                </a:lnTo>
                <a:lnTo>
                  <a:pt x="0" y="0"/>
                </a:lnTo>
                <a:lnTo>
                  <a:pt x="1152177" y="0"/>
                </a:lnTo>
                <a:lnTo>
                  <a:pt x="1440222" y="422749"/>
                </a:lnTo>
                <a:lnTo>
                  <a:pt x="1152177" y="845498"/>
                </a:lnTo>
                <a:close/>
              </a:path>
            </a:pathLst>
          </a:custGeom>
          <a:solidFill>
            <a:srgbClr val="A1C3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055797" y="3605067"/>
            <a:ext cx="1440815" cy="845819"/>
          </a:xfrm>
          <a:custGeom>
            <a:avLst/>
            <a:gdLst/>
            <a:ahLst/>
            <a:cxnLst/>
            <a:rect l="l" t="t" r="r" b="b"/>
            <a:pathLst>
              <a:path w="1440814" h="845820">
                <a:moveTo>
                  <a:pt x="0" y="845498"/>
                </a:moveTo>
                <a:lnTo>
                  <a:pt x="0" y="0"/>
                </a:lnTo>
                <a:lnTo>
                  <a:pt x="1152177" y="0"/>
                </a:lnTo>
                <a:lnTo>
                  <a:pt x="1440222" y="422749"/>
                </a:lnTo>
                <a:lnTo>
                  <a:pt x="1152177" y="845498"/>
                </a:lnTo>
                <a:lnTo>
                  <a:pt x="0" y="845498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 txBox="1"/>
          <p:nvPr/>
        </p:nvSpPr>
        <p:spPr>
          <a:xfrm>
            <a:off x="1141140" y="3693664"/>
            <a:ext cx="1043305" cy="657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8615" indent="-335915">
              <a:lnSpc>
                <a:spcPts val="1664"/>
              </a:lnSpc>
              <a:spcBef>
                <a:spcPts val="100"/>
              </a:spcBef>
              <a:buChar char="●"/>
              <a:tabLst>
                <a:tab pos="347980" algn="l"/>
                <a:tab pos="349250" algn="l"/>
              </a:tabLst>
            </a:pPr>
            <a:r>
              <a:rPr sz="1400" b="1" spc="-5" dirty="0">
                <a:latin typeface="Arial"/>
                <a:cs typeface="Arial"/>
              </a:rPr>
              <a:t>address</a:t>
            </a:r>
            <a:endParaRPr sz="1400" dirty="0">
              <a:latin typeface="Arial"/>
              <a:cs typeface="Arial"/>
            </a:endParaRPr>
          </a:p>
          <a:p>
            <a:pPr marL="348615" indent="-335915">
              <a:lnSpc>
                <a:spcPts val="1650"/>
              </a:lnSpc>
              <a:buChar char="●"/>
              <a:tabLst>
                <a:tab pos="347980" algn="l"/>
                <a:tab pos="349250" algn="l"/>
              </a:tabLst>
            </a:pPr>
            <a:r>
              <a:rPr sz="1400" b="1" spc="-5" dirty="0">
                <a:latin typeface="Arial"/>
                <a:cs typeface="Arial"/>
              </a:rPr>
              <a:t>balance</a:t>
            </a:r>
            <a:endParaRPr sz="1400" dirty="0">
              <a:latin typeface="Arial"/>
              <a:cs typeface="Arial"/>
            </a:endParaRPr>
          </a:p>
          <a:p>
            <a:pPr marL="348615" indent="-335915">
              <a:lnSpc>
                <a:spcPts val="1664"/>
              </a:lnSpc>
              <a:buChar char="●"/>
              <a:tabLst>
                <a:tab pos="347980" algn="l"/>
                <a:tab pos="349250" algn="l"/>
              </a:tabLst>
            </a:pPr>
            <a:r>
              <a:rPr sz="1400" b="1" spc="-5" dirty="0">
                <a:solidFill>
                  <a:srgbClr val="CC0000"/>
                </a:solidFill>
                <a:latin typeface="Arial"/>
                <a:cs typeface="Arial"/>
              </a:rPr>
              <a:t>nonce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915926" y="1772758"/>
            <a:ext cx="1551305" cy="1550723"/>
          </a:xfrm>
          <a:custGeom>
            <a:avLst/>
            <a:gdLst/>
            <a:ahLst/>
            <a:cxnLst/>
            <a:rect l="l" t="t" r="r" b="b"/>
            <a:pathLst>
              <a:path w="1551305" h="1927225">
                <a:moveTo>
                  <a:pt x="1240550" y="1926763"/>
                </a:moveTo>
                <a:lnTo>
                  <a:pt x="0" y="1926763"/>
                </a:lnTo>
                <a:lnTo>
                  <a:pt x="0" y="0"/>
                </a:lnTo>
                <a:lnTo>
                  <a:pt x="1240550" y="0"/>
                </a:lnTo>
                <a:lnTo>
                  <a:pt x="1550689" y="963390"/>
                </a:lnTo>
                <a:lnTo>
                  <a:pt x="1240550" y="1926763"/>
                </a:lnTo>
                <a:close/>
              </a:path>
            </a:pathLst>
          </a:custGeom>
          <a:solidFill>
            <a:srgbClr val="A1C3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915926" y="1772758"/>
            <a:ext cx="1551305" cy="1550723"/>
          </a:xfrm>
          <a:custGeom>
            <a:avLst/>
            <a:gdLst/>
            <a:ahLst/>
            <a:cxnLst/>
            <a:rect l="l" t="t" r="r" b="b"/>
            <a:pathLst>
              <a:path w="1551305" h="1927225">
                <a:moveTo>
                  <a:pt x="0" y="1926763"/>
                </a:moveTo>
                <a:lnTo>
                  <a:pt x="0" y="0"/>
                </a:lnTo>
                <a:lnTo>
                  <a:pt x="1240550" y="0"/>
                </a:lnTo>
                <a:lnTo>
                  <a:pt x="1550689" y="963390"/>
                </a:lnTo>
                <a:lnTo>
                  <a:pt x="1240550" y="1926763"/>
                </a:lnTo>
                <a:lnTo>
                  <a:pt x="0" y="1926763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 txBox="1"/>
          <p:nvPr/>
        </p:nvSpPr>
        <p:spPr>
          <a:xfrm>
            <a:off x="992913" y="1878088"/>
            <a:ext cx="1161415" cy="132087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8615" indent="-335915">
              <a:lnSpc>
                <a:spcPts val="1664"/>
              </a:lnSpc>
              <a:spcBef>
                <a:spcPts val="100"/>
              </a:spcBef>
              <a:buChar char="●"/>
              <a:tabLst>
                <a:tab pos="347980" algn="l"/>
                <a:tab pos="349250" algn="l"/>
              </a:tabLst>
            </a:pPr>
            <a:r>
              <a:rPr sz="1400" b="1" dirty="0">
                <a:latin typeface="Arial"/>
                <a:cs typeface="Arial"/>
              </a:rPr>
              <a:t>from(*)</a:t>
            </a:r>
            <a:endParaRPr sz="1400" dirty="0">
              <a:latin typeface="Arial"/>
              <a:cs typeface="Arial"/>
            </a:endParaRPr>
          </a:p>
          <a:p>
            <a:pPr marL="348615" indent="-335915">
              <a:lnSpc>
                <a:spcPts val="1650"/>
              </a:lnSpc>
              <a:buChar char="●"/>
              <a:tabLst>
                <a:tab pos="347980" algn="l"/>
                <a:tab pos="349250" algn="l"/>
              </a:tabLst>
            </a:pPr>
            <a:r>
              <a:rPr sz="1400" b="1" dirty="0">
                <a:latin typeface="Arial"/>
                <a:cs typeface="Arial"/>
              </a:rPr>
              <a:t>to</a:t>
            </a:r>
            <a:endParaRPr sz="1400" dirty="0">
              <a:latin typeface="Arial"/>
              <a:cs typeface="Arial"/>
            </a:endParaRPr>
          </a:p>
          <a:p>
            <a:pPr marL="348615" indent="-335915">
              <a:lnSpc>
                <a:spcPts val="1650"/>
              </a:lnSpc>
              <a:buChar char="●"/>
              <a:tabLst>
                <a:tab pos="347980" algn="l"/>
                <a:tab pos="349250" algn="l"/>
              </a:tabLst>
            </a:pPr>
            <a:r>
              <a:rPr sz="1400" b="1" spc="-5" dirty="0" smtClean="0">
                <a:latin typeface="Arial"/>
                <a:cs typeface="Arial"/>
              </a:rPr>
              <a:t>value</a:t>
            </a:r>
            <a:endParaRPr lang="en-US" sz="1400" b="1" spc="-5" dirty="0" smtClean="0">
              <a:latin typeface="Arial"/>
              <a:cs typeface="Arial"/>
            </a:endParaRPr>
          </a:p>
          <a:p>
            <a:pPr marL="348615" indent="-335915">
              <a:lnSpc>
                <a:spcPts val="1650"/>
              </a:lnSpc>
              <a:buChar char="●"/>
              <a:tabLst>
                <a:tab pos="347980" algn="l"/>
                <a:tab pos="349250" algn="l"/>
              </a:tabLst>
            </a:pPr>
            <a:r>
              <a:rPr sz="1400" b="1" spc="-5" dirty="0" smtClean="0">
                <a:solidFill>
                  <a:srgbClr val="CC0000"/>
                </a:solidFill>
                <a:latin typeface="Arial"/>
                <a:cs typeface="Arial"/>
              </a:rPr>
              <a:t>gas</a:t>
            </a:r>
            <a:r>
              <a:rPr sz="1400" b="1" spc="-60" dirty="0" smtClean="0">
                <a:solidFill>
                  <a:srgbClr val="CC0000"/>
                </a:solidFill>
                <a:latin typeface="Arial"/>
                <a:cs typeface="Arial"/>
              </a:rPr>
              <a:t> </a:t>
            </a:r>
            <a:r>
              <a:rPr sz="1400" b="1" spc="-5" dirty="0">
                <a:solidFill>
                  <a:srgbClr val="CC0000"/>
                </a:solidFill>
                <a:latin typeface="Arial"/>
                <a:cs typeface="Arial"/>
              </a:rPr>
              <a:t>price</a:t>
            </a:r>
            <a:endParaRPr sz="1400" dirty="0">
              <a:latin typeface="Arial"/>
              <a:cs typeface="Arial"/>
            </a:endParaRPr>
          </a:p>
          <a:p>
            <a:pPr marL="348615" indent="-335915">
              <a:lnSpc>
                <a:spcPts val="1650"/>
              </a:lnSpc>
              <a:buChar char="●"/>
              <a:tabLst>
                <a:tab pos="347980" algn="l"/>
                <a:tab pos="349250" algn="l"/>
              </a:tabLst>
            </a:pPr>
            <a:r>
              <a:rPr sz="1400" b="1" spc="-5" dirty="0">
                <a:solidFill>
                  <a:srgbClr val="CC0000"/>
                </a:solidFill>
                <a:latin typeface="Arial"/>
                <a:cs typeface="Arial"/>
              </a:rPr>
              <a:t>gas</a:t>
            </a:r>
            <a:r>
              <a:rPr sz="1400" b="1" spc="-40" dirty="0">
                <a:solidFill>
                  <a:srgbClr val="CC0000"/>
                </a:solidFill>
                <a:latin typeface="Arial"/>
                <a:cs typeface="Arial"/>
              </a:rPr>
              <a:t> </a:t>
            </a:r>
            <a:r>
              <a:rPr sz="1400" b="1" spc="-5" dirty="0">
                <a:solidFill>
                  <a:srgbClr val="CC0000"/>
                </a:solidFill>
                <a:latin typeface="Arial"/>
                <a:cs typeface="Arial"/>
              </a:rPr>
              <a:t>limit</a:t>
            </a:r>
            <a:endParaRPr sz="1400" dirty="0">
              <a:latin typeface="Arial"/>
              <a:cs typeface="Arial"/>
            </a:endParaRPr>
          </a:p>
          <a:p>
            <a:pPr marL="348615" indent="-335915">
              <a:lnSpc>
                <a:spcPts val="1664"/>
              </a:lnSpc>
              <a:buChar char="●"/>
              <a:tabLst>
                <a:tab pos="347980" algn="l"/>
                <a:tab pos="349250" algn="l"/>
              </a:tabLst>
            </a:pPr>
            <a:r>
              <a:rPr sz="1400" b="1" spc="-5" dirty="0">
                <a:solidFill>
                  <a:srgbClr val="CC0000"/>
                </a:solidFill>
                <a:latin typeface="Arial"/>
                <a:cs typeface="Arial"/>
              </a:rPr>
              <a:t>nonce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483624" y="913263"/>
            <a:ext cx="609898" cy="60989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093522" y="1210615"/>
            <a:ext cx="929640" cy="7620"/>
          </a:xfrm>
          <a:custGeom>
            <a:avLst/>
            <a:gdLst/>
            <a:ahLst/>
            <a:cxnLst/>
            <a:rect l="l" t="t" r="r" b="b"/>
            <a:pathLst>
              <a:path w="929639" h="7619">
                <a:moveTo>
                  <a:pt x="0" y="7597"/>
                </a:moveTo>
                <a:lnTo>
                  <a:pt x="929253" y="0"/>
                </a:lnTo>
              </a:path>
            </a:pathLst>
          </a:custGeom>
          <a:ln w="28574">
            <a:solidFill>
              <a:srgbClr val="E6913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2008103" y="1149130"/>
            <a:ext cx="158632" cy="12296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941125" y="918998"/>
            <a:ext cx="287174" cy="28717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 txBox="1">
            <a:spLocks/>
          </p:cNvSpPr>
          <p:nvPr/>
        </p:nvSpPr>
        <p:spPr>
          <a:xfrm>
            <a:off x="3711532" y="786482"/>
            <a:ext cx="1451499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400" b="1" spc="-5" dirty="0" err="1" smtClean="0">
                <a:solidFill>
                  <a:schemeClr val="bg1"/>
                </a:solidFill>
              </a:rPr>
              <a:t>Ethereum</a:t>
            </a:r>
            <a:endParaRPr 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0941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5" grpId="0" animBg="1"/>
      <p:bldP spid="46" grpId="0"/>
      <p:bldP spid="47" grpId="0" animBg="1"/>
      <p:bldP spid="48" grpId="0" animBg="1"/>
      <p:bldP spid="49" grpId="0"/>
      <p:bldP spid="50" grpId="0" animBg="1"/>
      <p:bldP spid="51" grpId="0" animBg="1"/>
      <p:bldP spid="5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820" y="0"/>
            <a:ext cx="728235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501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553" y="127000"/>
            <a:ext cx="7011298" cy="4779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159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069"/>
          <p:cNvSpPr txBox="1"/>
          <p:nvPr/>
        </p:nvSpPr>
        <p:spPr>
          <a:xfrm>
            <a:off x="310976" y="441812"/>
            <a:ext cx="7737650" cy="664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400" b="1" dirty="0" smtClean="0">
                <a:solidFill>
                  <a:srgbClr val="4B4F5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Blockchain is …</a:t>
            </a:r>
            <a:endParaRPr lang="en" sz="4400" b="1" dirty="0">
              <a:solidFill>
                <a:srgbClr val="4B4F54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000202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069"/>
          <p:cNvSpPr txBox="1"/>
          <p:nvPr/>
        </p:nvSpPr>
        <p:spPr>
          <a:xfrm>
            <a:off x="310976" y="441812"/>
            <a:ext cx="7737650" cy="664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400" b="1" dirty="0" smtClean="0">
                <a:solidFill>
                  <a:srgbClr val="4B4F5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Blockchain is a tool.</a:t>
            </a:r>
            <a:endParaRPr lang="en" sz="4400" b="1" dirty="0">
              <a:solidFill>
                <a:srgbClr val="4B4F54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" name="Shape 1347"/>
          <p:cNvSpPr txBox="1"/>
          <p:nvPr/>
        </p:nvSpPr>
        <p:spPr>
          <a:xfrm>
            <a:off x="310976" y="1493134"/>
            <a:ext cx="8665970" cy="2387666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t" anchorCtr="0">
            <a:noAutofit/>
          </a:bodyPr>
          <a:lstStyle/>
          <a:p>
            <a:pPr marL="215900" marR="0" lvl="0" indent="-285750" algn="l" rtl="0">
              <a:lnSpc>
                <a:spcPct val="115000"/>
              </a:lnSpc>
              <a:spcBef>
                <a:spcPts val="10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sz="3200" b="1" dirty="0" smtClean="0">
                <a:solidFill>
                  <a:srgbClr val="4B4F5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Globally shared database</a:t>
            </a:r>
          </a:p>
          <a:p>
            <a:pPr marL="215900" marR="0" lvl="0" indent="-285750" algn="l" rtl="0">
              <a:lnSpc>
                <a:spcPct val="115000"/>
              </a:lnSpc>
              <a:spcBef>
                <a:spcPts val="10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rgbClr val="4B4F5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</a:t>
            </a:r>
            <a:r>
              <a:rPr lang="en-US" sz="3200" b="1" dirty="0" smtClean="0">
                <a:solidFill>
                  <a:srgbClr val="4B4F5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hain of blocks that contain transactions</a:t>
            </a:r>
          </a:p>
          <a:p>
            <a:pPr marL="215900" marR="0" lvl="0" indent="-285750" algn="l" rtl="0">
              <a:lnSpc>
                <a:spcPct val="115000"/>
              </a:lnSpc>
              <a:spcBef>
                <a:spcPts val="10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sz="3200" b="1" dirty="0" smtClean="0">
                <a:solidFill>
                  <a:srgbClr val="4B4F5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Consensus algorithm</a:t>
            </a:r>
          </a:p>
          <a:p>
            <a:pPr marL="215900" marR="0" lvl="0" indent="-285750" algn="l" rtl="0">
              <a:lnSpc>
                <a:spcPct val="115000"/>
              </a:lnSpc>
              <a:spcBef>
                <a:spcPts val="1000"/>
              </a:spcBef>
              <a:buSzPct val="100000"/>
              <a:buFont typeface="Arial" panose="020B0604020202020204" pitchFamily="34" charset="0"/>
              <a:buChar char="•"/>
            </a:pPr>
            <a:endParaRPr lang="en-US" sz="3200" b="1" dirty="0" smtClean="0">
              <a:solidFill>
                <a:srgbClr val="4B4F54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251856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0027" y="2730102"/>
            <a:ext cx="5460785" cy="220964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726" y="301850"/>
            <a:ext cx="5029032" cy="1882550"/>
          </a:xfrm>
          <a:prstGeom prst="rect">
            <a:avLst/>
          </a:prstGeom>
        </p:spPr>
      </p:pic>
      <p:sp>
        <p:nvSpPr>
          <p:cNvPr id="5" name="object 6"/>
          <p:cNvSpPr txBox="1"/>
          <p:nvPr/>
        </p:nvSpPr>
        <p:spPr>
          <a:xfrm>
            <a:off x="5694220" y="887611"/>
            <a:ext cx="3165475" cy="71102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81100" marR="5080" indent="-1169035">
              <a:lnSpc>
                <a:spcPct val="149300"/>
              </a:lnSpc>
              <a:spcBef>
                <a:spcPts val="100"/>
              </a:spcBef>
            </a:pPr>
            <a:r>
              <a:rPr sz="1600" b="1" spc="-5" dirty="0">
                <a:solidFill>
                  <a:srgbClr val="4B4F54"/>
                </a:solidFill>
                <a:latin typeface="Helvetica Neue" panose="020B0604020202020204" charset="0"/>
              </a:rPr>
              <a:t>Peer-to-Peer Electronic</a:t>
            </a:r>
            <a:r>
              <a:rPr sz="1600" b="1" spc="-100" dirty="0">
                <a:solidFill>
                  <a:srgbClr val="4B4F54"/>
                </a:solidFill>
                <a:latin typeface="Helvetica Neue" panose="020B0604020202020204" charset="0"/>
              </a:rPr>
              <a:t> </a:t>
            </a:r>
            <a:r>
              <a:rPr sz="1600" b="1" spc="-5" dirty="0">
                <a:solidFill>
                  <a:srgbClr val="4B4F54"/>
                </a:solidFill>
                <a:latin typeface="Helvetica Neue" panose="020B0604020202020204" charset="0"/>
              </a:rPr>
              <a:t>Cash  System</a:t>
            </a:r>
            <a:endParaRPr sz="1600" dirty="0">
              <a:solidFill>
                <a:srgbClr val="4B4F54"/>
              </a:solidFill>
              <a:latin typeface="Helvetica Neue" panose="020B0604020202020204" charset="0"/>
            </a:endParaRPr>
          </a:p>
        </p:txBody>
      </p:sp>
      <p:sp>
        <p:nvSpPr>
          <p:cNvPr id="6" name="object 7"/>
          <p:cNvSpPr txBox="1"/>
          <p:nvPr/>
        </p:nvSpPr>
        <p:spPr>
          <a:xfrm>
            <a:off x="5682873" y="3690014"/>
            <a:ext cx="3188171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 smtClean="0">
                <a:solidFill>
                  <a:srgbClr val="4B4F54"/>
                </a:solidFill>
                <a:latin typeface="Arial"/>
                <a:cs typeface="Arial"/>
              </a:rPr>
              <a:t>Decentralized </a:t>
            </a:r>
            <a:r>
              <a:rPr lang="en-US" sz="1800" b="1" spc="-5" dirty="0" smtClean="0">
                <a:solidFill>
                  <a:srgbClr val="4B4F54"/>
                </a:solidFill>
                <a:latin typeface="Arial"/>
                <a:cs typeface="Arial"/>
              </a:rPr>
              <a:t>A</a:t>
            </a:r>
            <a:r>
              <a:rPr sz="1800" b="1" spc="-5" dirty="0" smtClean="0">
                <a:solidFill>
                  <a:srgbClr val="4B4F54"/>
                </a:solidFill>
                <a:latin typeface="Arial"/>
                <a:cs typeface="Arial"/>
              </a:rPr>
              <a:t>pp</a:t>
            </a:r>
            <a:r>
              <a:rPr sz="1800" b="1" spc="-85" dirty="0" smtClean="0">
                <a:solidFill>
                  <a:srgbClr val="4B4F54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4B4F54"/>
                </a:solidFill>
                <a:latin typeface="Arial"/>
                <a:cs typeface="Arial"/>
              </a:rPr>
              <a:t>platform</a:t>
            </a:r>
            <a:endParaRPr sz="1800" dirty="0">
              <a:solidFill>
                <a:srgbClr val="4B4F54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82284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object 3"/>
          <p:cNvSpPr/>
          <p:nvPr/>
        </p:nvSpPr>
        <p:spPr>
          <a:xfrm>
            <a:off x="2609894" y="607148"/>
            <a:ext cx="4208780" cy="4140200"/>
          </a:xfrm>
          <a:custGeom>
            <a:avLst/>
            <a:gdLst/>
            <a:ahLst/>
            <a:cxnLst/>
            <a:rect l="l" t="t" r="r" b="b"/>
            <a:pathLst>
              <a:path w="4208780" h="4140200">
                <a:moveTo>
                  <a:pt x="2355880" y="12700"/>
                </a:moveTo>
                <a:lnTo>
                  <a:pt x="1862203" y="12700"/>
                </a:lnTo>
                <a:lnTo>
                  <a:pt x="1910005" y="0"/>
                </a:lnTo>
                <a:lnTo>
                  <a:pt x="2305913" y="0"/>
                </a:lnTo>
                <a:lnTo>
                  <a:pt x="2355880" y="12700"/>
                </a:lnTo>
                <a:close/>
              </a:path>
              <a:path w="4208780" h="4140200">
                <a:moveTo>
                  <a:pt x="2455122" y="25400"/>
                </a:moveTo>
                <a:lnTo>
                  <a:pt x="1767578" y="25400"/>
                </a:lnTo>
                <a:lnTo>
                  <a:pt x="1814723" y="12700"/>
                </a:lnTo>
                <a:lnTo>
                  <a:pt x="2405623" y="12700"/>
                </a:lnTo>
                <a:lnTo>
                  <a:pt x="2455122" y="25400"/>
                </a:lnTo>
                <a:close/>
              </a:path>
              <a:path w="4208780" h="4140200">
                <a:moveTo>
                  <a:pt x="2580120" y="4089400"/>
                </a:moveTo>
                <a:lnTo>
                  <a:pt x="1628270" y="4089400"/>
                </a:lnTo>
                <a:lnTo>
                  <a:pt x="1403912" y="4025900"/>
                </a:lnTo>
                <a:lnTo>
                  <a:pt x="1360323" y="4000500"/>
                </a:lnTo>
                <a:lnTo>
                  <a:pt x="1274522" y="3975100"/>
                </a:lnTo>
                <a:lnTo>
                  <a:pt x="1232336" y="3949700"/>
                </a:lnTo>
                <a:lnTo>
                  <a:pt x="1190641" y="3937000"/>
                </a:lnTo>
                <a:lnTo>
                  <a:pt x="1108775" y="3886200"/>
                </a:lnTo>
                <a:lnTo>
                  <a:pt x="1068629" y="3873500"/>
                </a:lnTo>
                <a:lnTo>
                  <a:pt x="1029023" y="3848100"/>
                </a:lnTo>
                <a:lnTo>
                  <a:pt x="951480" y="3797300"/>
                </a:lnTo>
                <a:lnTo>
                  <a:pt x="913567" y="3771900"/>
                </a:lnTo>
                <a:lnTo>
                  <a:pt x="876243" y="3746500"/>
                </a:lnTo>
                <a:lnTo>
                  <a:pt x="839520" y="3721100"/>
                </a:lnTo>
                <a:lnTo>
                  <a:pt x="803410" y="3695700"/>
                </a:lnTo>
                <a:lnTo>
                  <a:pt x="767925" y="3670300"/>
                </a:lnTo>
                <a:lnTo>
                  <a:pt x="733077" y="3632200"/>
                </a:lnTo>
                <a:lnTo>
                  <a:pt x="698878" y="3606800"/>
                </a:lnTo>
                <a:lnTo>
                  <a:pt x="665341" y="3581400"/>
                </a:lnTo>
                <a:lnTo>
                  <a:pt x="632477" y="3543300"/>
                </a:lnTo>
                <a:lnTo>
                  <a:pt x="600299" y="3517900"/>
                </a:lnTo>
                <a:lnTo>
                  <a:pt x="568818" y="3479800"/>
                </a:lnTo>
                <a:lnTo>
                  <a:pt x="538047" y="3454400"/>
                </a:lnTo>
                <a:lnTo>
                  <a:pt x="507998" y="3416300"/>
                </a:lnTo>
                <a:lnTo>
                  <a:pt x="478683" y="3378200"/>
                </a:lnTo>
                <a:lnTo>
                  <a:pt x="450114" y="3352800"/>
                </a:lnTo>
                <a:lnTo>
                  <a:pt x="422303" y="3314700"/>
                </a:lnTo>
                <a:lnTo>
                  <a:pt x="395262" y="3276600"/>
                </a:lnTo>
                <a:lnTo>
                  <a:pt x="369004" y="3238500"/>
                </a:lnTo>
                <a:lnTo>
                  <a:pt x="343540" y="3200400"/>
                </a:lnTo>
                <a:lnTo>
                  <a:pt x="318883" y="3162300"/>
                </a:lnTo>
                <a:lnTo>
                  <a:pt x="295044" y="3124200"/>
                </a:lnTo>
                <a:lnTo>
                  <a:pt x="272037" y="3086100"/>
                </a:lnTo>
                <a:lnTo>
                  <a:pt x="249872" y="3048000"/>
                </a:lnTo>
                <a:lnTo>
                  <a:pt x="228562" y="3009900"/>
                </a:lnTo>
                <a:lnTo>
                  <a:pt x="208120" y="2959100"/>
                </a:lnTo>
                <a:lnTo>
                  <a:pt x="188556" y="2921000"/>
                </a:lnTo>
                <a:lnTo>
                  <a:pt x="169884" y="2882900"/>
                </a:lnTo>
                <a:lnTo>
                  <a:pt x="152115" y="2844800"/>
                </a:lnTo>
                <a:lnTo>
                  <a:pt x="135262" y="2794000"/>
                </a:lnTo>
                <a:lnTo>
                  <a:pt x="119337" y="2755900"/>
                </a:lnTo>
                <a:lnTo>
                  <a:pt x="104351" y="2717800"/>
                </a:lnTo>
                <a:lnTo>
                  <a:pt x="90317" y="2667000"/>
                </a:lnTo>
                <a:lnTo>
                  <a:pt x="77247" y="2628900"/>
                </a:lnTo>
                <a:lnTo>
                  <a:pt x="65153" y="2578100"/>
                </a:lnTo>
                <a:lnTo>
                  <a:pt x="54047" y="2540000"/>
                </a:lnTo>
                <a:lnTo>
                  <a:pt x="43941" y="2489200"/>
                </a:lnTo>
                <a:lnTo>
                  <a:pt x="34848" y="2438400"/>
                </a:lnTo>
                <a:lnTo>
                  <a:pt x="26779" y="2400300"/>
                </a:lnTo>
                <a:lnTo>
                  <a:pt x="19747" y="2349500"/>
                </a:lnTo>
                <a:lnTo>
                  <a:pt x="13763" y="2298700"/>
                </a:lnTo>
                <a:lnTo>
                  <a:pt x="8841" y="2260600"/>
                </a:lnTo>
                <a:lnTo>
                  <a:pt x="4991" y="2209800"/>
                </a:lnTo>
                <a:lnTo>
                  <a:pt x="2226" y="2159000"/>
                </a:lnTo>
                <a:lnTo>
                  <a:pt x="558" y="2108200"/>
                </a:lnTo>
                <a:lnTo>
                  <a:pt x="0" y="2070100"/>
                </a:lnTo>
                <a:lnTo>
                  <a:pt x="558" y="2019300"/>
                </a:lnTo>
                <a:lnTo>
                  <a:pt x="2226" y="1968500"/>
                </a:lnTo>
                <a:lnTo>
                  <a:pt x="4991" y="1917700"/>
                </a:lnTo>
                <a:lnTo>
                  <a:pt x="8841" y="1879600"/>
                </a:lnTo>
                <a:lnTo>
                  <a:pt x="13763" y="1828800"/>
                </a:lnTo>
                <a:lnTo>
                  <a:pt x="19747" y="1778000"/>
                </a:lnTo>
                <a:lnTo>
                  <a:pt x="26779" y="1739900"/>
                </a:lnTo>
                <a:lnTo>
                  <a:pt x="34848" y="1689100"/>
                </a:lnTo>
                <a:lnTo>
                  <a:pt x="43941" y="1638300"/>
                </a:lnTo>
                <a:lnTo>
                  <a:pt x="54047" y="1600200"/>
                </a:lnTo>
                <a:lnTo>
                  <a:pt x="65153" y="1549400"/>
                </a:lnTo>
                <a:lnTo>
                  <a:pt x="77247" y="1511300"/>
                </a:lnTo>
                <a:lnTo>
                  <a:pt x="90317" y="1460500"/>
                </a:lnTo>
                <a:lnTo>
                  <a:pt x="104351" y="1422400"/>
                </a:lnTo>
                <a:lnTo>
                  <a:pt x="119337" y="1371600"/>
                </a:lnTo>
                <a:lnTo>
                  <a:pt x="135262" y="1333500"/>
                </a:lnTo>
                <a:lnTo>
                  <a:pt x="152115" y="1295400"/>
                </a:lnTo>
                <a:lnTo>
                  <a:pt x="169884" y="1244600"/>
                </a:lnTo>
                <a:lnTo>
                  <a:pt x="188556" y="1206500"/>
                </a:lnTo>
                <a:lnTo>
                  <a:pt x="208120" y="1168400"/>
                </a:lnTo>
                <a:lnTo>
                  <a:pt x="228562" y="1130300"/>
                </a:lnTo>
                <a:lnTo>
                  <a:pt x="249872" y="1079500"/>
                </a:lnTo>
                <a:lnTo>
                  <a:pt x="272037" y="1041400"/>
                </a:lnTo>
                <a:lnTo>
                  <a:pt x="295044" y="1003300"/>
                </a:lnTo>
                <a:lnTo>
                  <a:pt x="318883" y="965200"/>
                </a:lnTo>
                <a:lnTo>
                  <a:pt x="343540" y="927100"/>
                </a:lnTo>
                <a:lnTo>
                  <a:pt x="369004" y="889000"/>
                </a:lnTo>
                <a:lnTo>
                  <a:pt x="395262" y="850900"/>
                </a:lnTo>
                <a:lnTo>
                  <a:pt x="422303" y="825500"/>
                </a:lnTo>
                <a:lnTo>
                  <a:pt x="450114" y="787400"/>
                </a:lnTo>
                <a:lnTo>
                  <a:pt x="478683" y="749300"/>
                </a:lnTo>
                <a:lnTo>
                  <a:pt x="507998" y="711200"/>
                </a:lnTo>
                <a:lnTo>
                  <a:pt x="538047" y="685800"/>
                </a:lnTo>
                <a:lnTo>
                  <a:pt x="568818" y="647700"/>
                </a:lnTo>
                <a:lnTo>
                  <a:pt x="600299" y="622300"/>
                </a:lnTo>
                <a:lnTo>
                  <a:pt x="632477" y="584200"/>
                </a:lnTo>
                <a:lnTo>
                  <a:pt x="665341" y="558800"/>
                </a:lnTo>
                <a:lnTo>
                  <a:pt x="698878" y="520700"/>
                </a:lnTo>
                <a:lnTo>
                  <a:pt x="733077" y="495300"/>
                </a:lnTo>
                <a:lnTo>
                  <a:pt x="767925" y="469900"/>
                </a:lnTo>
                <a:lnTo>
                  <a:pt x="803410" y="431800"/>
                </a:lnTo>
                <a:lnTo>
                  <a:pt x="839520" y="406400"/>
                </a:lnTo>
                <a:lnTo>
                  <a:pt x="876243" y="381000"/>
                </a:lnTo>
                <a:lnTo>
                  <a:pt x="913567" y="355600"/>
                </a:lnTo>
                <a:lnTo>
                  <a:pt x="951480" y="330200"/>
                </a:lnTo>
                <a:lnTo>
                  <a:pt x="1029023" y="279400"/>
                </a:lnTo>
                <a:lnTo>
                  <a:pt x="1068629" y="266700"/>
                </a:lnTo>
                <a:lnTo>
                  <a:pt x="1149450" y="215900"/>
                </a:lnTo>
                <a:lnTo>
                  <a:pt x="1190641" y="203200"/>
                </a:lnTo>
                <a:lnTo>
                  <a:pt x="1232336" y="177800"/>
                </a:lnTo>
                <a:lnTo>
                  <a:pt x="1274522" y="165100"/>
                </a:lnTo>
                <a:lnTo>
                  <a:pt x="1317189" y="139700"/>
                </a:lnTo>
                <a:lnTo>
                  <a:pt x="1492410" y="88900"/>
                </a:lnTo>
                <a:lnTo>
                  <a:pt x="1537294" y="63500"/>
                </a:lnTo>
                <a:lnTo>
                  <a:pt x="1582585" y="63500"/>
                </a:lnTo>
                <a:lnTo>
                  <a:pt x="1720779" y="25400"/>
                </a:lnTo>
                <a:lnTo>
                  <a:pt x="2504357" y="25400"/>
                </a:lnTo>
                <a:lnTo>
                  <a:pt x="2793133" y="101600"/>
                </a:lnTo>
                <a:lnTo>
                  <a:pt x="2839973" y="127000"/>
                </a:lnTo>
                <a:lnTo>
                  <a:pt x="2886392" y="139700"/>
                </a:lnTo>
                <a:lnTo>
                  <a:pt x="2932371" y="165100"/>
                </a:lnTo>
                <a:lnTo>
                  <a:pt x="2977889" y="177800"/>
                </a:lnTo>
                <a:lnTo>
                  <a:pt x="3067467" y="228600"/>
                </a:lnTo>
                <a:lnTo>
                  <a:pt x="3111488" y="241300"/>
                </a:lnTo>
                <a:lnTo>
                  <a:pt x="3197892" y="292100"/>
                </a:lnTo>
                <a:lnTo>
                  <a:pt x="3281985" y="342900"/>
                </a:lnTo>
                <a:lnTo>
                  <a:pt x="3323116" y="381000"/>
                </a:lnTo>
                <a:lnTo>
                  <a:pt x="3363609" y="406400"/>
                </a:lnTo>
                <a:lnTo>
                  <a:pt x="3403446" y="431800"/>
                </a:lnTo>
                <a:lnTo>
                  <a:pt x="3442606" y="469900"/>
                </a:lnTo>
                <a:lnTo>
                  <a:pt x="3481071" y="495300"/>
                </a:lnTo>
                <a:lnTo>
                  <a:pt x="3518820" y="533400"/>
                </a:lnTo>
                <a:lnTo>
                  <a:pt x="3555833" y="571500"/>
                </a:lnTo>
                <a:lnTo>
                  <a:pt x="3592092" y="596900"/>
                </a:lnTo>
                <a:lnTo>
                  <a:pt x="3627487" y="635000"/>
                </a:lnTo>
                <a:lnTo>
                  <a:pt x="3661922" y="673100"/>
                </a:lnTo>
                <a:lnTo>
                  <a:pt x="3695387" y="711200"/>
                </a:lnTo>
                <a:lnTo>
                  <a:pt x="3727875" y="749300"/>
                </a:lnTo>
                <a:lnTo>
                  <a:pt x="3759378" y="787400"/>
                </a:lnTo>
                <a:lnTo>
                  <a:pt x="3789888" y="825500"/>
                </a:lnTo>
                <a:lnTo>
                  <a:pt x="3819396" y="863600"/>
                </a:lnTo>
                <a:lnTo>
                  <a:pt x="3847895" y="901700"/>
                </a:lnTo>
                <a:lnTo>
                  <a:pt x="3875375" y="952500"/>
                </a:lnTo>
                <a:lnTo>
                  <a:pt x="3901830" y="990600"/>
                </a:lnTo>
                <a:lnTo>
                  <a:pt x="3927251" y="1028700"/>
                </a:lnTo>
                <a:lnTo>
                  <a:pt x="3951629" y="1079500"/>
                </a:lnTo>
                <a:lnTo>
                  <a:pt x="3974958" y="1117600"/>
                </a:lnTo>
                <a:lnTo>
                  <a:pt x="3997227" y="1155700"/>
                </a:lnTo>
                <a:lnTo>
                  <a:pt x="4018430" y="1206500"/>
                </a:lnTo>
                <a:lnTo>
                  <a:pt x="4038558" y="1244600"/>
                </a:lnTo>
                <a:lnTo>
                  <a:pt x="4057603" y="1295400"/>
                </a:lnTo>
                <a:lnTo>
                  <a:pt x="4075557" y="1346200"/>
                </a:lnTo>
                <a:lnTo>
                  <a:pt x="4092412" y="1384300"/>
                </a:lnTo>
                <a:lnTo>
                  <a:pt x="4108159" y="1435100"/>
                </a:lnTo>
                <a:lnTo>
                  <a:pt x="4122791" y="1485900"/>
                </a:lnTo>
                <a:lnTo>
                  <a:pt x="4136299" y="1524000"/>
                </a:lnTo>
                <a:lnTo>
                  <a:pt x="4148675" y="1574800"/>
                </a:lnTo>
                <a:lnTo>
                  <a:pt x="4159911" y="1625600"/>
                </a:lnTo>
                <a:lnTo>
                  <a:pt x="4169999" y="1676400"/>
                </a:lnTo>
                <a:lnTo>
                  <a:pt x="4178931" y="1714500"/>
                </a:lnTo>
                <a:lnTo>
                  <a:pt x="4186698" y="1765300"/>
                </a:lnTo>
                <a:lnTo>
                  <a:pt x="4193292" y="1816100"/>
                </a:lnTo>
                <a:lnTo>
                  <a:pt x="4198706" y="1866900"/>
                </a:lnTo>
                <a:lnTo>
                  <a:pt x="4202931" y="1917700"/>
                </a:lnTo>
                <a:lnTo>
                  <a:pt x="4205959" y="1968500"/>
                </a:lnTo>
                <a:lnTo>
                  <a:pt x="4207782" y="2019300"/>
                </a:lnTo>
                <a:lnTo>
                  <a:pt x="4208391" y="2070100"/>
                </a:lnTo>
                <a:lnTo>
                  <a:pt x="4207833" y="2108200"/>
                </a:lnTo>
                <a:lnTo>
                  <a:pt x="4206165" y="2159000"/>
                </a:lnTo>
                <a:lnTo>
                  <a:pt x="4203400" y="2209800"/>
                </a:lnTo>
                <a:lnTo>
                  <a:pt x="4199550" y="2260600"/>
                </a:lnTo>
                <a:lnTo>
                  <a:pt x="4194627" y="2298700"/>
                </a:lnTo>
                <a:lnTo>
                  <a:pt x="4188644" y="2349500"/>
                </a:lnTo>
                <a:lnTo>
                  <a:pt x="4181611" y="2400300"/>
                </a:lnTo>
                <a:lnTo>
                  <a:pt x="4173543" y="2438400"/>
                </a:lnTo>
                <a:lnTo>
                  <a:pt x="4164449" y="2489200"/>
                </a:lnTo>
                <a:lnTo>
                  <a:pt x="4154344" y="2540000"/>
                </a:lnTo>
                <a:lnTo>
                  <a:pt x="4143238" y="2578100"/>
                </a:lnTo>
                <a:lnTo>
                  <a:pt x="4131144" y="2628900"/>
                </a:lnTo>
                <a:lnTo>
                  <a:pt x="4118074" y="2667000"/>
                </a:lnTo>
                <a:lnTo>
                  <a:pt x="4104040" y="2717800"/>
                </a:lnTo>
                <a:lnTo>
                  <a:pt x="4089054" y="2755900"/>
                </a:lnTo>
                <a:lnTo>
                  <a:pt x="4073129" y="2794000"/>
                </a:lnTo>
                <a:lnTo>
                  <a:pt x="4056275" y="2844800"/>
                </a:lnTo>
                <a:lnTo>
                  <a:pt x="4038507" y="2882900"/>
                </a:lnTo>
                <a:lnTo>
                  <a:pt x="4019835" y="2921000"/>
                </a:lnTo>
                <a:lnTo>
                  <a:pt x="4000271" y="2959100"/>
                </a:lnTo>
                <a:lnTo>
                  <a:pt x="3979828" y="3009900"/>
                </a:lnTo>
                <a:lnTo>
                  <a:pt x="3958519" y="3048000"/>
                </a:lnTo>
                <a:lnTo>
                  <a:pt x="3936354" y="3086100"/>
                </a:lnTo>
                <a:lnTo>
                  <a:pt x="3913346" y="3124200"/>
                </a:lnTo>
                <a:lnTo>
                  <a:pt x="3889508" y="3162300"/>
                </a:lnTo>
                <a:lnTo>
                  <a:pt x="3864851" y="3200400"/>
                </a:lnTo>
                <a:lnTo>
                  <a:pt x="3839387" y="3238500"/>
                </a:lnTo>
                <a:lnTo>
                  <a:pt x="3813129" y="3276600"/>
                </a:lnTo>
                <a:lnTo>
                  <a:pt x="3786088" y="3314700"/>
                </a:lnTo>
                <a:lnTo>
                  <a:pt x="3758277" y="3352800"/>
                </a:lnTo>
                <a:lnTo>
                  <a:pt x="3729708" y="3378200"/>
                </a:lnTo>
                <a:lnTo>
                  <a:pt x="3700393" y="3416300"/>
                </a:lnTo>
                <a:lnTo>
                  <a:pt x="3670344" y="3454400"/>
                </a:lnTo>
                <a:lnTo>
                  <a:pt x="3639573" y="3479800"/>
                </a:lnTo>
                <a:lnTo>
                  <a:pt x="3608092" y="3517900"/>
                </a:lnTo>
                <a:lnTo>
                  <a:pt x="3575914" y="3543300"/>
                </a:lnTo>
                <a:lnTo>
                  <a:pt x="3543050" y="3581400"/>
                </a:lnTo>
                <a:lnTo>
                  <a:pt x="3509512" y="3606800"/>
                </a:lnTo>
                <a:lnTo>
                  <a:pt x="3475314" y="3632200"/>
                </a:lnTo>
                <a:lnTo>
                  <a:pt x="3440466" y="3670300"/>
                </a:lnTo>
                <a:lnTo>
                  <a:pt x="3404980" y="3695700"/>
                </a:lnTo>
                <a:lnTo>
                  <a:pt x="3368870" y="3721100"/>
                </a:lnTo>
                <a:lnTo>
                  <a:pt x="3332147" y="3746500"/>
                </a:lnTo>
                <a:lnTo>
                  <a:pt x="3294823" y="3771900"/>
                </a:lnTo>
                <a:lnTo>
                  <a:pt x="3256911" y="3797300"/>
                </a:lnTo>
                <a:lnTo>
                  <a:pt x="3179368" y="3848100"/>
                </a:lnTo>
                <a:lnTo>
                  <a:pt x="3139762" y="3873500"/>
                </a:lnTo>
                <a:lnTo>
                  <a:pt x="3099615" y="3886200"/>
                </a:lnTo>
                <a:lnTo>
                  <a:pt x="3017750" y="3937000"/>
                </a:lnTo>
                <a:lnTo>
                  <a:pt x="2976055" y="3949700"/>
                </a:lnTo>
                <a:lnTo>
                  <a:pt x="2933869" y="3975100"/>
                </a:lnTo>
                <a:lnTo>
                  <a:pt x="2848068" y="4000500"/>
                </a:lnTo>
                <a:lnTo>
                  <a:pt x="2804478" y="4025900"/>
                </a:lnTo>
                <a:lnTo>
                  <a:pt x="2580120" y="4089400"/>
                </a:lnTo>
                <a:close/>
              </a:path>
              <a:path w="4208780" h="4140200">
                <a:moveTo>
                  <a:pt x="2440813" y="4114800"/>
                </a:moveTo>
                <a:lnTo>
                  <a:pt x="1767578" y="4114800"/>
                </a:lnTo>
                <a:lnTo>
                  <a:pt x="1674339" y="4089400"/>
                </a:lnTo>
                <a:lnTo>
                  <a:pt x="2534051" y="4089400"/>
                </a:lnTo>
                <a:lnTo>
                  <a:pt x="2440813" y="4114800"/>
                </a:lnTo>
                <a:close/>
              </a:path>
              <a:path w="4208780" h="4140200">
                <a:moveTo>
                  <a:pt x="2346188" y="4127500"/>
                </a:moveTo>
                <a:lnTo>
                  <a:pt x="1862203" y="4127500"/>
                </a:lnTo>
                <a:lnTo>
                  <a:pt x="1814723" y="4114800"/>
                </a:lnTo>
                <a:lnTo>
                  <a:pt x="2393668" y="4114800"/>
                </a:lnTo>
                <a:lnTo>
                  <a:pt x="2346188" y="4127500"/>
                </a:lnTo>
                <a:close/>
              </a:path>
              <a:path w="4208780" h="4140200">
                <a:moveTo>
                  <a:pt x="2201863" y="4140200"/>
                </a:moveTo>
                <a:lnTo>
                  <a:pt x="2006528" y="4140200"/>
                </a:lnTo>
                <a:lnTo>
                  <a:pt x="1958117" y="4127500"/>
                </a:lnTo>
                <a:lnTo>
                  <a:pt x="2250274" y="4127500"/>
                </a:lnTo>
                <a:lnTo>
                  <a:pt x="2201863" y="4140200"/>
                </a:lnTo>
                <a:close/>
              </a:path>
            </a:pathLst>
          </a:custGeom>
          <a:solidFill>
            <a:srgbClr val="262D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object 5"/>
          <p:cNvSpPr txBox="1"/>
          <p:nvPr/>
        </p:nvSpPr>
        <p:spPr>
          <a:xfrm>
            <a:off x="3822746" y="2422704"/>
            <a:ext cx="177990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1" spc="-5" dirty="0">
                <a:solidFill>
                  <a:schemeClr val="bg1"/>
                </a:solidFill>
                <a:latin typeface="Arial"/>
                <a:cs typeface="Arial"/>
              </a:rPr>
              <a:t>Ethereum</a:t>
            </a:r>
            <a:endParaRPr sz="30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3" name="object 6"/>
          <p:cNvSpPr/>
          <p:nvPr/>
        </p:nvSpPr>
        <p:spPr>
          <a:xfrm>
            <a:off x="7125361" y="774223"/>
            <a:ext cx="808355" cy="808355"/>
          </a:xfrm>
          <a:custGeom>
            <a:avLst/>
            <a:gdLst/>
            <a:ahLst/>
            <a:cxnLst/>
            <a:rect l="l" t="t" r="r" b="b"/>
            <a:pathLst>
              <a:path w="808354" h="808355">
                <a:moveTo>
                  <a:pt x="673248" y="807898"/>
                </a:moveTo>
                <a:lnTo>
                  <a:pt x="134674" y="807898"/>
                </a:lnTo>
                <a:lnTo>
                  <a:pt x="127808" y="765337"/>
                </a:lnTo>
                <a:lnTo>
                  <a:pt x="108689" y="728374"/>
                </a:lnTo>
                <a:lnTo>
                  <a:pt x="79535" y="699225"/>
                </a:lnTo>
                <a:lnTo>
                  <a:pt x="42566" y="680110"/>
                </a:lnTo>
                <a:lnTo>
                  <a:pt x="0" y="673246"/>
                </a:lnTo>
                <a:lnTo>
                  <a:pt x="0" y="134652"/>
                </a:lnTo>
                <a:lnTo>
                  <a:pt x="42566" y="127787"/>
                </a:lnTo>
                <a:lnTo>
                  <a:pt x="79535" y="108672"/>
                </a:lnTo>
                <a:lnTo>
                  <a:pt x="108689" y="79524"/>
                </a:lnTo>
                <a:lnTo>
                  <a:pt x="127808" y="42560"/>
                </a:lnTo>
                <a:lnTo>
                  <a:pt x="134674" y="0"/>
                </a:lnTo>
                <a:lnTo>
                  <a:pt x="673248" y="0"/>
                </a:lnTo>
                <a:lnTo>
                  <a:pt x="680114" y="42560"/>
                </a:lnTo>
                <a:lnTo>
                  <a:pt x="699232" y="79524"/>
                </a:lnTo>
                <a:lnTo>
                  <a:pt x="728382" y="108672"/>
                </a:lnTo>
                <a:lnTo>
                  <a:pt x="765344" y="127787"/>
                </a:lnTo>
                <a:lnTo>
                  <a:pt x="807898" y="134652"/>
                </a:lnTo>
                <a:lnTo>
                  <a:pt x="807898" y="673246"/>
                </a:lnTo>
                <a:lnTo>
                  <a:pt x="765344" y="680110"/>
                </a:lnTo>
                <a:lnTo>
                  <a:pt x="728382" y="699225"/>
                </a:lnTo>
                <a:lnTo>
                  <a:pt x="699232" y="728374"/>
                </a:lnTo>
                <a:lnTo>
                  <a:pt x="680114" y="765337"/>
                </a:lnTo>
                <a:lnTo>
                  <a:pt x="673248" y="807898"/>
                </a:lnTo>
                <a:close/>
              </a:path>
            </a:pathLst>
          </a:custGeom>
          <a:solidFill>
            <a:srgbClr val="FFD8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7"/>
          <p:cNvSpPr/>
          <p:nvPr/>
        </p:nvSpPr>
        <p:spPr>
          <a:xfrm>
            <a:off x="7125360" y="774223"/>
            <a:ext cx="808355" cy="808355"/>
          </a:xfrm>
          <a:custGeom>
            <a:avLst/>
            <a:gdLst/>
            <a:ahLst/>
            <a:cxnLst/>
            <a:rect l="l" t="t" r="r" b="b"/>
            <a:pathLst>
              <a:path w="808354" h="808355">
                <a:moveTo>
                  <a:pt x="0" y="134652"/>
                </a:moveTo>
                <a:lnTo>
                  <a:pt x="42566" y="127787"/>
                </a:lnTo>
                <a:lnTo>
                  <a:pt x="79535" y="108672"/>
                </a:lnTo>
                <a:lnTo>
                  <a:pt x="108689" y="79524"/>
                </a:lnTo>
                <a:lnTo>
                  <a:pt x="127808" y="42560"/>
                </a:lnTo>
                <a:lnTo>
                  <a:pt x="134674" y="0"/>
                </a:lnTo>
                <a:lnTo>
                  <a:pt x="673248" y="0"/>
                </a:lnTo>
                <a:lnTo>
                  <a:pt x="680114" y="42560"/>
                </a:lnTo>
                <a:lnTo>
                  <a:pt x="699232" y="79524"/>
                </a:lnTo>
                <a:lnTo>
                  <a:pt x="728382" y="108672"/>
                </a:lnTo>
                <a:lnTo>
                  <a:pt x="765344" y="127787"/>
                </a:lnTo>
                <a:lnTo>
                  <a:pt x="807898" y="134652"/>
                </a:lnTo>
                <a:lnTo>
                  <a:pt x="807898" y="673246"/>
                </a:lnTo>
                <a:lnTo>
                  <a:pt x="765344" y="680110"/>
                </a:lnTo>
                <a:lnTo>
                  <a:pt x="728382" y="699225"/>
                </a:lnTo>
                <a:lnTo>
                  <a:pt x="699232" y="728374"/>
                </a:lnTo>
                <a:lnTo>
                  <a:pt x="680114" y="765337"/>
                </a:lnTo>
                <a:lnTo>
                  <a:pt x="673248" y="807898"/>
                </a:lnTo>
                <a:lnTo>
                  <a:pt x="134674" y="807898"/>
                </a:lnTo>
                <a:lnTo>
                  <a:pt x="127808" y="765337"/>
                </a:lnTo>
                <a:lnTo>
                  <a:pt x="108689" y="728374"/>
                </a:lnTo>
                <a:lnTo>
                  <a:pt x="79535" y="699225"/>
                </a:lnTo>
                <a:lnTo>
                  <a:pt x="42566" y="680110"/>
                </a:lnTo>
                <a:lnTo>
                  <a:pt x="0" y="673246"/>
                </a:lnTo>
                <a:lnTo>
                  <a:pt x="0" y="134652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8"/>
          <p:cNvSpPr txBox="1"/>
          <p:nvPr/>
        </p:nvSpPr>
        <p:spPr>
          <a:xfrm>
            <a:off x="7293608" y="1053585"/>
            <a:ext cx="44069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dApp</a:t>
            </a:r>
            <a:endParaRPr sz="1400">
              <a:latin typeface="Arial"/>
              <a:cs typeface="Arial"/>
            </a:endParaRPr>
          </a:p>
        </p:txBody>
      </p:sp>
      <p:sp>
        <p:nvSpPr>
          <p:cNvPr id="6" name="object 9"/>
          <p:cNvSpPr/>
          <p:nvPr/>
        </p:nvSpPr>
        <p:spPr>
          <a:xfrm>
            <a:off x="994098" y="999922"/>
            <a:ext cx="808355" cy="808355"/>
          </a:xfrm>
          <a:custGeom>
            <a:avLst/>
            <a:gdLst/>
            <a:ahLst/>
            <a:cxnLst/>
            <a:rect l="l" t="t" r="r" b="b"/>
            <a:pathLst>
              <a:path w="808355" h="808355">
                <a:moveTo>
                  <a:pt x="673246" y="807898"/>
                </a:moveTo>
                <a:lnTo>
                  <a:pt x="134652" y="807898"/>
                </a:lnTo>
                <a:lnTo>
                  <a:pt x="127787" y="765337"/>
                </a:lnTo>
                <a:lnTo>
                  <a:pt x="108672" y="728374"/>
                </a:lnTo>
                <a:lnTo>
                  <a:pt x="79524" y="699225"/>
                </a:lnTo>
                <a:lnTo>
                  <a:pt x="42560" y="680110"/>
                </a:lnTo>
                <a:lnTo>
                  <a:pt x="0" y="673246"/>
                </a:lnTo>
                <a:lnTo>
                  <a:pt x="0" y="134652"/>
                </a:lnTo>
                <a:lnTo>
                  <a:pt x="42560" y="127787"/>
                </a:lnTo>
                <a:lnTo>
                  <a:pt x="79524" y="108672"/>
                </a:lnTo>
                <a:lnTo>
                  <a:pt x="108672" y="79524"/>
                </a:lnTo>
                <a:lnTo>
                  <a:pt x="127787" y="42560"/>
                </a:lnTo>
                <a:lnTo>
                  <a:pt x="134652" y="0"/>
                </a:lnTo>
                <a:lnTo>
                  <a:pt x="673246" y="0"/>
                </a:lnTo>
                <a:lnTo>
                  <a:pt x="680110" y="42560"/>
                </a:lnTo>
                <a:lnTo>
                  <a:pt x="699225" y="79524"/>
                </a:lnTo>
                <a:lnTo>
                  <a:pt x="728374" y="108672"/>
                </a:lnTo>
                <a:lnTo>
                  <a:pt x="765337" y="127787"/>
                </a:lnTo>
                <a:lnTo>
                  <a:pt x="807898" y="134652"/>
                </a:lnTo>
                <a:lnTo>
                  <a:pt x="807898" y="673246"/>
                </a:lnTo>
                <a:lnTo>
                  <a:pt x="765337" y="680110"/>
                </a:lnTo>
                <a:lnTo>
                  <a:pt x="728374" y="699225"/>
                </a:lnTo>
                <a:lnTo>
                  <a:pt x="699225" y="728374"/>
                </a:lnTo>
                <a:lnTo>
                  <a:pt x="680110" y="765337"/>
                </a:lnTo>
                <a:lnTo>
                  <a:pt x="673246" y="807898"/>
                </a:lnTo>
                <a:close/>
              </a:path>
            </a:pathLst>
          </a:custGeom>
          <a:solidFill>
            <a:srgbClr val="FFD8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10"/>
          <p:cNvSpPr/>
          <p:nvPr/>
        </p:nvSpPr>
        <p:spPr>
          <a:xfrm>
            <a:off x="994098" y="999922"/>
            <a:ext cx="808355" cy="808355"/>
          </a:xfrm>
          <a:custGeom>
            <a:avLst/>
            <a:gdLst/>
            <a:ahLst/>
            <a:cxnLst/>
            <a:rect l="l" t="t" r="r" b="b"/>
            <a:pathLst>
              <a:path w="808355" h="808355">
                <a:moveTo>
                  <a:pt x="0" y="134652"/>
                </a:moveTo>
                <a:lnTo>
                  <a:pt x="42560" y="127787"/>
                </a:lnTo>
                <a:lnTo>
                  <a:pt x="79524" y="108672"/>
                </a:lnTo>
                <a:lnTo>
                  <a:pt x="108672" y="79524"/>
                </a:lnTo>
                <a:lnTo>
                  <a:pt x="127787" y="42560"/>
                </a:lnTo>
                <a:lnTo>
                  <a:pt x="134652" y="0"/>
                </a:lnTo>
                <a:lnTo>
                  <a:pt x="673246" y="0"/>
                </a:lnTo>
                <a:lnTo>
                  <a:pt x="680110" y="42560"/>
                </a:lnTo>
                <a:lnTo>
                  <a:pt x="699225" y="79524"/>
                </a:lnTo>
                <a:lnTo>
                  <a:pt x="728374" y="108672"/>
                </a:lnTo>
                <a:lnTo>
                  <a:pt x="765337" y="127787"/>
                </a:lnTo>
                <a:lnTo>
                  <a:pt x="807898" y="134652"/>
                </a:lnTo>
                <a:lnTo>
                  <a:pt x="807898" y="673246"/>
                </a:lnTo>
                <a:lnTo>
                  <a:pt x="765337" y="680110"/>
                </a:lnTo>
                <a:lnTo>
                  <a:pt x="728374" y="699225"/>
                </a:lnTo>
                <a:lnTo>
                  <a:pt x="699225" y="728374"/>
                </a:lnTo>
                <a:lnTo>
                  <a:pt x="680110" y="765337"/>
                </a:lnTo>
                <a:lnTo>
                  <a:pt x="673246" y="807898"/>
                </a:lnTo>
                <a:lnTo>
                  <a:pt x="134652" y="807898"/>
                </a:lnTo>
                <a:lnTo>
                  <a:pt x="127787" y="765337"/>
                </a:lnTo>
                <a:lnTo>
                  <a:pt x="108672" y="728374"/>
                </a:lnTo>
                <a:lnTo>
                  <a:pt x="79524" y="699225"/>
                </a:lnTo>
                <a:lnTo>
                  <a:pt x="42560" y="680110"/>
                </a:lnTo>
                <a:lnTo>
                  <a:pt x="0" y="673246"/>
                </a:lnTo>
                <a:lnTo>
                  <a:pt x="0" y="134652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11"/>
          <p:cNvSpPr txBox="1"/>
          <p:nvPr/>
        </p:nvSpPr>
        <p:spPr>
          <a:xfrm>
            <a:off x="1162339" y="1279282"/>
            <a:ext cx="44069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dApp</a:t>
            </a:r>
            <a:endParaRPr sz="1400">
              <a:latin typeface="Arial"/>
              <a:cs typeface="Arial"/>
            </a:endParaRPr>
          </a:p>
        </p:txBody>
      </p:sp>
      <p:sp>
        <p:nvSpPr>
          <p:cNvPr id="9" name="object 12"/>
          <p:cNvSpPr/>
          <p:nvPr/>
        </p:nvSpPr>
        <p:spPr>
          <a:xfrm>
            <a:off x="1801996" y="3824917"/>
            <a:ext cx="808355" cy="808355"/>
          </a:xfrm>
          <a:custGeom>
            <a:avLst/>
            <a:gdLst/>
            <a:ahLst/>
            <a:cxnLst/>
            <a:rect l="l" t="t" r="r" b="b"/>
            <a:pathLst>
              <a:path w="808355" h="808354">
                <a:moveTo>
                  <a:pt x="673246" y="807898"/>
                </a:moveTo>
                <a:lnTo>
                  <a:pt x="134652" y="807898"/>
                </a:lnTo>
                <a:lnTo>
                  <a:pt x="127787" y="765334"/>
                </a:lnTo>
                <a:lnTo>
                  <a:pt x="108672" y="728371"/>
                </a:lnTo>
                <a:lnTo>
                  <a:pt x="79524" y="699225"/>
                </a:lnTo>
                <a:lnTo>
                  <a:pt x="42560" y="680112"/>
                </a:lnTo>
                <a:lnTo>
                  <a:pt x="0" y="673248"/>
                </a:lnTo>
                <a:lnTo>
                  <a:pt x="0" y="134649"/>
                </a:lnTo>
                <a:lnTo>
                  <a:pt x="42560" y="127786"/>
                </a:lnTo>
                <a:lnTo>
                  <a:pt x="79524" y="108672"/>
                </a:lnTo>
                <a:lnTo>
                  <a:pt x="108672" y="79526"/>
                </a:lnTo>
                <a:lnTo>
                  <a:pt x="127787" y="42563"/>
                </a:lnTo>
                <a:lnTo>
                  <a:pt x="134652" y="0"/>
                </a:lnTo>
                <a:lnTo>
                  <a:pt x="673246" y="0"/>
                </a:lnTo>
                <a:lnTo>
                  <a:pt x="680110" y="42563"/>
                </a:lnTo>
                <a:lnTo>
                  <a:pt x="699223" y="79526"/>
                </a:lnTo>
                <a:lnTo>
                  <a:pt x="728370" y="108672"/>
                </a:lnTo>
                <a:lnTo>
                  <a:pt x="765334" y="127786"/>
                </a:lnTo>
                <a:lnTo>
                  <a:pt x="807898" y="134649"/>
                </a:lnTo>
                <a:lnTo>
                  <a:pt x="807898" y="673248"/>
                </a:lnTo>
                <a:lnTo>
                  <a:pt x="765334" y="680112"/>
                </a:lnTo>
                <a:lnTo>
                  <a:pt x="728370" y="699225"/>
                </a:lnTo>
                <a:lnTo>
                  <a:pt x="699223" y="728371"/>
                </a:lnTo>
                <a:lnTo>
                  <a:pt x="680110" y="765334"/>
                </a:lnTo>
                <a:lnTo>
                  <a:pt x="673246" y="807898"/>
                </a:lnTo>
                <a:close/>
              </a:path>
            </a:pathLst>
          </a:custGeom>
          <a:solidFill>
            <a:srgbClr val="FFD8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3"/>
          <p:cNvSpPr/>
          <p:nvPr/>
        </p:nvSpPr>
        <p:spPr>
          <a:xfrm>
            <a:off x="1801996" y="3824917"/>
            <a:ext cx="808355" cy="808355"/>
          </a:xfrm>
          <a:custGeom>
            <a:avLst/>
            <a:gdLst/>
            <a:ahLst/>
            <a:cxnLst/>
            <a:rect l="l" t="t" r="r" b="b"/>
            <a:pathLst>
              <a:path w="808355" h="808354">
                <a:moveTo>
                  <a:pt x="0" y="134649"/>
                </a:moveTo>
                <a:lnTo>
                  <a:pt x="42560" y="127786"/>
                </a:lnTo>
                <a:lnTo>
                  <a:pt x="79524" y="108672"/>
                </a:lnTo>
                <a:lnTo>
                  <a:pt x="108672" y="79526"/>
                </a:lnTo>
                <a:lnTo>
                  <a:pt x="127787" y="42563"/>
                </a:lnTo>
                <a:lnTo>
                  <a:pt x="134652" y="0"/>
                </a:lnTo>
                <a:lnTo>
                  <a:pt x="673246" y="0"/>
                </a:lnTo>
                <a:lnTo>
                  <a:pt x="680109" y="42563"/>
                </a:lnTo>
                <a:lnTo>
                  <a:pt x="699223" y="79526"/>
                </a:lnTo>
                <a:lnTo>
                  <a:pt x="728370" y="108672"/>
                </a:lnTo>
                <a:lnTo>
                  <a:pt x="765334" y="127786"/>
                </a:lnTo>
                <a:lnTo>
                  <a:pt x="807898" y="134649"/>
                </a:lnTo>
                <a:lnTo>
                  <a:pt x="807898" y="673248"/>
                </a:lnTo>
                <a:lnTo>
                  <a:pt x="765334" y="680112"/>
                </a:lnTo>
                <a:lnTo>
                  <a:pt x="728370" y="699225"/>
                </a:lnTo>
                <a:lnTo>
                  <a:pt x="699223" y="728371"/>
                </a:lnTo>
                <a:lnTo>
                  <a:pt x="680109" y="765334"/>
                </a:lnTo>
                <a:lnTo>
                  <a:pt x="673246" y="807898"/>
                </a:lnTo>
                <a:lnTo>
                  <a:pt x="134652" y="807898"/>
                </a:lnTo>
                <a:lnTo>
                  <a:pt x="127787" y="765334"/>
                </a:lnTo>
                <a:lnTo>
                  <a:pt x="108672" y="728371"/>
                </a:lnTo>
                <a:lnTo>
                  <a:pt x="79524" y="699225"/>
                </a:lnTo>
                <a:lnTo>
                  <a:pt x="42560" y="680112"/>
                </a:lnTo>
                <a:lnTo>
                  <a:pt x="0" y="673248"/>
                </a:lnTo>
                <a:lnTo>
                  <a:pt x="0" y="13464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4"/>
          <p:cNvSpPr txBox="1"/>
          <p:nvPr/>
        </p:nvSpPr>
        <p:spPr>
          <a:xfrm>
            <a:off x="1970239" y="4104277"/>
            <a:ext cx="44069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dApp</a:t>
            </a:r>
            <a:endParaRPr sz="1400">
              <a:latin typeface="Arial"/>
              <a:cs typeface="Arial"/>
            </a:endParaRPr>
          </a:p>
        </p:txBody>
      </p:sp>
      <p:sp>
        <p:nvSpPr>
          <p:cNvPr id="12" name="object 15"/>
          <p:cNvSpPr/>
          <p:nvPr/>
        </p:nvSpPr>
        <p:spPr>
          <a:xfrm>
            <a:off x="7602409" y="2619769"/>
            <a:ext cx="808355" cy="808355"/>
          </a:xfrm>
          <a:custGeom>
            <a:avLst/>
            <a:gdLst/>
            <a:ahLst/>
            <a:cxnLst/>
            <a:rect l="l" t="t" r="r" b="b"/>
            <a:pathLst>
              <a:path w="808354" h="808354">
                <a:moveTo>
                  <a:pt x="673248" y="807898"/>
                </a:moveTo>
                <a:lnTo>
                  <a:pt x="134649" y="807898"/>
                </a:lnTo>
                <a:lnTo>
                  <a:pt x="127786" y="765334"/>
                </a:lnTo>
                <a:lnTo>
                  <a:pt x="108672" y="728371"/>
                </a:lnTo>
                <a:lnTo>
                  <a:pt x="79526" y="699225"/>
                </a:lnTo>
                <a:lnTo>
                  <a:pt x="42563" y="680112"/>
                </a:lnTo>
                <a:lnTo>
                  <a:pt x="0" y="673248"/>
                </a:lnTo>
                <a:lnTo>
                  <a:pt x="0" y="134649"/>
                </a:lnTo>
                <a:lnTo>
                  <a:pt x="42563" y="127786"/>
                </a:lnTo>
                <a:lnTo>
                  <a:pt x="79526" y="108672"/>
                </a:lnTo>
                <a:lnTo>
                  <a:pt x="108672" y="79526"/>
                </a:lnTo>
                <a:lnTo>
                  <a:pt x="127786" y="42563"/>
                </a:lnTo>
                <a:lnTo>
                  <a:pt x="134649" y="0"/>
                </a:lnTo>
                <a:lnTo>
                  <a:pt x="673248" y="0"/>
                </a:lnTo>
                <a:lnTo>
                  <a:pt x="680112" y="42563"/>
                </a:lnTo>
                <a:lnTo>
                  <a:pt x="699225" y="79526"/>
                </a:lnTo>
                <a:lnTo>
                  <a:pt x="728371" y="108672"/>
                </a:lnTo>
                <a:lnTo>
                  <a:pt x="765334" y="127786"/>
                </a:lnTo>
                <a:lnTo>
                  <a:pt x="807898" y="134649"/>
                </a:lnTo>
                <a:lnTo>
                  <a:pt x="807898" y="673248"/>
                </a:lnTo>
                <a:lnTo>
                  <a:pt x="765334" y="680112"/>
                </a:lnTo>
                <a:lnTo>
                  <a:pt x="728371" y="699225"/>
                </a:lnTo>
                <a:lnTo>
                  <a:pt x="699225" y="728371"/>
                </a:lnTo>
                <a:lnTo>
                  <a:pt x="680112" y="765334"/>
                </a:lnTo>
                <a:lnTo>
                  <a:pt x="673248" y="807898"/>
                </a:lnTo>
                <a:close/>
              </a:path>
            </a:pathLst>
          </a:custGeom>
          <a:solidFill>
            <a:srgbClr val="FFD8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6"/>
          <p:cNvSpPr/>
          <p:nvPr/>
        </p:nvSpPr>
        <p:spPr>
          <a:xfrm>
            <a:off x="7602409" y="2619769"/>
            <a:ext cx="808355" cy="808355"/>
          </a:xfrm>
          <a:custGeom>
            <a:avLst/>
            <a:gdLst/>
            <a:ahLst/>
            <a:cxnLst/>
            <a:rect l="l" t="t" r="r" b="b"/>
            <a:pathLst>
              <a:path w="808354" h="808354">
                <a:moveTo>
                  <a:pt x="0" y="134649"/>
                </a:moveTo>
                <a:lnTo>
                  <a:pt x="42563" y="127786"/>
                </a:lnTo>
                <a:lnTo>
                  <a:pt x="79526" y="108672"/>
                </a:lnTo>
                <a:lnTo>
                  <a:pt x="108672" y="79526"/>
                </a:lnTo>
                <a:lnTo>
                  <a:pt x="127786" y="42563"/>
                </a:lnTo>
                <a:lnTo>
                  <a:pt x="134649" y="0"/>
                </a:lnTo>
                <a:lnTo>
                  <a:pt x="673248" y="0"/>
                </a:lnTo>
                <a:lnTo>
                  <a:pt x="680112" y="42563"/>
                </a:lnTo>
                <a:lnTo>
                  <a:pt x="699225" y="79526"/>
                </a:lnTo>
                <a:lnTo>
                  <a:pt x="728371" y="108672"/>
                </a:lnTo>
                <a:lnTo>
                  <a:pt x="765334" y="127786"/>
                </a:lnTo>
                <a:lnTo>
                  <a:pt x="807898" y="134649"/>
                </a:lnTo>
                <a:lnTo>
                  <a:pt x="807898" y="673248"/>
                </a:lnTo>
                <a:lnTo>
                  <a:pt x="765334" y="680112"/>
                </a:lnTo>
                <a:lnTo>
                  <a:pt x="728371" y="699225"/>
                </a:lnTo>
                <a:lnTo>
                  <a:pt x="699225" y="728371"/>
                </a:lnTo>
                <a:lnTo>
                  <a:pt x="680112" y="765334"/>
                </a:lnTo>
                <a:lnTo>
                  <a:pt x="673248" y="807898"/>
                </a:lnTo>
                <a:lnTo>
                  <a:pt x="134649" y="807898"/>
                </a:lnTo>
                <a:lnTo>
                  <a:pt x="127786" y="765334"/>
                </a:lnTo>
                <a:lnTo>
                  <a:pt x="108672" y="728371"/>
                </a:lnTo>
                <a:lnTo>
                  <a:pt x="79526" y="699225"/>
                </a:lnTo>
                <a:lnTo>
                  <a:pt x="42563" y="680112"/>
                </a:lnTo>
                <a:lnTo>
                  <a:pt x="0" y="673248"/>
                </a:lnTo>
                <a:lnTo>
                  <a:pt x="0" y="13464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7"/>
          <p:cNvSpPr txBox="1"/>
          <p:nvPr/>
        </p:nvSpPr>
        <p:spPr>
          <a:xfrm>
            <a:off x="7770647" y="2899129"/>
            <a:ext cx="44069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dApp</a:t>
            </a:r>
            <a:endParaRPr sz="1400">
              <a:latin typeface="Arial"/>
              <a:cs typeface="Arial"/>
            </a:endParaRPr>
          </a:p>
        </p:txBody>
      </p:sp>
      <p:sp>
        <p:nvSpPr>
          <p:cNvPr id="15" name="object 18"/>
          <p:cNvSpPr/>
          <p:nvPr/>
        </p:nvSpPr>
        <p:spPr>
          <a:xfrm>
            <a:off x="994098" y="2453857"/>
            <a:ext cx="808355" cy="808355"/>
          </a:xfrm>
          <a:custGeom>
            <a:avLst/>
            <a:gdLst/>
            <a:ahLst/>
            <a:cxnLst/>
            <a:rect l="l" t="t" r="r" b="b"/>
            <a:pathLst>
              <a:path w="808355" h="808354">
                <a:moveTo>
                  <a:pt x="673246" y="807910"/>
                </a:moveTo>
                <a:lnTo>
                  <a:pt x="134652" y="807910"/>
                </a:lnTo>
                <a:lnTo>
                  <a:pt x="127787" y="765344"/>
                </a:lnTo>
                <a:lnTo>
                  <a:pt x="108672" y="728375"/>
                </a:lnTo>
                <a:lnTo>
                  <a:pt x="79524" y="699221"/>
                </a:lnTo>
                <a:lnTo>
                  <a:pt x="42560" y="680102"/>
                </a:lnTo>
                <a:lnTo>
                  <a:pt x="0" y="673236"/>
                </a:lnTo>
                <a:lnTo>
                  <a:pt x="0" y="134662"/>
                </a:lnTo>
                <a:lnTo>
                  <a:pt x="42560" y="127796"/>
                </a:lnTo>
                <a:lnTo>
                  <a:pt x="79524" y="108677"/>
                </a:lnTo>
                <a:lnTo>
                  <a:pt x="108672" y="79525"/>
                </a:lnTo>
                <a:lnTo>
                  <a:pt x="127787" y="42560"/>
                </a:lnTo>
                <a:lnTo>
                  <a:pt x="134652" y="0"/>
                </a:lnTo>
                <a:lnTo>
                  <a:pt x="673246" y="0"/>
                </a:lnTo>
                <a:lnTo>
                  <a:pt x="680110" y="42560"/>
                </a:lnTo>
                <a:lnTo>
                  <a:pt x="699225" y="79525"/>
                </a:lnTo>
                <a:lnTo>
                  <a:pt x="728374" y="108677"/>
                </a:lnTo>
                <a:lnTo>
                  <a:pt x="765337" y="127796"/>
                </a:lnTo>
                <a:lnTo>
                  <a:pt x="807898" y="134662"/>
                </a:lnTo>
                <a:lnTo>
                  <a:pt x="807898" y="673236"/>
                </a:lnTo>
                <a:lnTo>
                  <a:pt x="765337" y="680102"/>
                </a:lnTo>
                <a:lnTo>
                  <a:pt x="728374" y="699221"/>
                </a:lnTo>
                <a:lnTo>
                  <a:pt x="699225" y="728375"/>
                </a:lnTo>
                <a:lnTo>
                  <a:pt x="680110" y="765344"/>
                </a:lnTo>
                <a:lnTo>
                  <a:pt x="673246" y="807910"/>
                </a:lnTo>
                <a:close/>
              </a:path>
            </a:pathLst>
          </a:custGeom>
          <a:solidFill>
            <a:srgbClr val="FFD8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9"/>
          <p:cNvSpPr/>
          <p:nvPr/>
        </p:nvSpPr>
        <p:spPr>
          <a:xfrm>
            <a:off x="994098" y="2453857"/>
            <a:ext cx="808355" cy="808355"/>
          </a:xfrm>
          <a:custGeom>
            <a:avLst/>
            <a:gdLst/>
            <a:ahLst/>
            <a:cxnLst/>
            <a:rect l="l" t="t" r="r" b="b"/>
            <a:pathLst>
              <a:path w="808355" h="808354">
                <a:moveTo>
                  <a:pt x="0" y="134662"/>
                </a:moveTo>
                <a:lnTo>
                  <a:pt x="42560" y="127796"/>
                </a:lnTo>
                <a:lnTo>
                  <a:pt x="79524" y="108677"/>
                </a:lnTo>
                <a:lnTo>
                  <a:pt x="108672" y="79525"/>
                </a:lnTo>
                <a:lnTo>
                  <a:pt x="127787" y="42560"/>
                </a:lnTo>
                <a:lnTo>
                  <a:pt x="134652" y="0"/>
                </a:lnTo>
                <a:lnTo>
                  <a:pt x="673246" y="0"/>
                </a:lnTo>
                <a:lnTo>
                  <a:pt x="680110" y="42560"/>
                </a:lnTo>
                <a:lnTo>
                  <a:pt x="699225" y="79525"/>
                </a:lnTo>
                <a:lnTo>
                  <a:pt x="728374" y="108677"/>
                </a:lnTo>
                <a:lnTo>
                  <a:pt x="765337" y="127796"/>
                </a:lnTo>
                <a:lnTo>
                  <a:pt x="807898" y="134662"/>
                </a:lnTo>
                <a:lnTo>
                  <a:pt x="807898" y="673236"/>
                </a:lnTo>
                <a:lnTo>
                  <a:pt x="765337" y="680102"/>
                </a:lnTo>
                <a:lnTo>
                  <a:pt x="728374" y="699221"/>
                </a:lnTo>
                <a:lnTo>
                  <a:pt x="699225" y="728375"/>
                </a:lnTo>
                <a:lnTo>
                  <a:pt x="680110" y="765344"/>
                </a:lnTo>
                <a:lnTo>
                  <a:pt x="673246" y="807910"/>
                </a:lnTo>
                <a:lnTo>
                  <a:pt x="134652" y="807910"/>
                </a:lnTo>
                <a:lnTo>
                  <a:pt x="127787" y="765344"/>
                </a:lnTo>
                <a:lnTo>
                  <a:pt x="108672" y="728375"/>
                </a:lnTo>
                <a:lnTo>
                  <a:pt x="79524" y="699221"/>
                </a:lnTo>
                <a:lnTo>
                  <a:pt x="42560" y="680102"/>
                </a:lnTo>
                <a:lnTo>
                  <a:pt x="0" y="673236"/>
                </a:lnTo>
                <a:lnTo>
                  <a:pt x="0" y="134662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20"/>
          <p:cNvSpPr txBox="1"/>
          <p:nvPr/>
        </p:nvSpPr>
        <p:spPr>
          <a:xfrm>
            <a:off x="1162339" y="2733223"/>
            <a:ext cx="44069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dApp</a:t>
            </a:r>
            <a:endParaRPr sz="1400">
              <a:latin typeface="Arial"/>
              <a:cs typeface="Arial"/>
            </a:endParaRPr>
          </a:p>
        </p:txBody>
      </p:sp>
      <p:sp>
        <p:nvSpPr>
          <p:cNvPr id="18" name="object 21"/>
          <p:cNvSpPr/>
          <p:nvPr/>
        </p:nvSpPr>
        <p:spPr>
          <a:xfrm>
            <a:off x="5464764" y="1553099"/>
            <a:ext cx="859790" cy="854710"/>
          </a:xfrm>
          <a:custGeom>
            <a:avLst/>
            <a:gdLst/>
            <a:ahLst/>
            <a:cxnLst/>
            <a:rect l="l" t="t" r="r" b="b"/>
            <a:pathLst>
              <a:path w="859789" h="854710">
                <a:moveTo>
                  <a:pt x="0" y="0"/>
                </a:moveTo>
                <a:lnTo>
                  <a:pt x="859623" y="0"/>
                </a:lnTo>
                <a:lnTo>
                  <a:pt x="859623" y="854170"/>
                </a:lnTo>
                <a:lnTo>
                  <a:pt x="0" y="854170"/>
                </a:lnTo>
                <a:lnTo>
                  <a:pt x="0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22"/>
          <p:cNvSpPr txBox="1"/>
          <p:nvPr/>
        </p:nvSpPr>
        <p:spPr>
          <a:xfrm>
            <a:off x="5464764" y="1553099"/>
            <a:ext cx="859790" cy="854710"/>
          </a:xfrm>
          <a:prstGeom prst="rect">
            <a:avLst/>
          </a:prstGeom>
          <a:ln w="9524">
            <a:solidFill>
              <a:srgbClr val="666666"/>
            </a:solidFill>
          </a:ln>
        </p:spPr>
        <p:txBody>
          <a:bodyPr vert="horz" wrap="square" lIns="0" tIns="80645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635"/>
              </a:spcBef>
            </a:pPr>
            <a:r>
              <a:rPr sz="1000" b="1" spc="-5" dirty="0">
                <a:latin typeface="Arial"/>
                <a:cs typeface="Arial"/>
              </a:rPr>
              <a:t>&lt;Contract&gt;</a:t>
            </a:r>
            <a:endParaRPr sz="1000">
              <a:latin typeface="Arial"/>
              <a:cs typeface="Arial"/>
            </a:endParaRPr>
          </a:p>
        </p:txBody>
      </p:sp>
      <p:sp>
        <p:nvSpPr>
          <p:cNvPr id="20" name="object 23"/>
          <p:cNvSpPr/>
          <p:nvPr/>
        </p:nvSpPr>
        <p:spPr>
          <a:xfrm>
            <a:off x="5550739" y="1886212"/>
            <a:ext cx="719455" cy="0"/>
          </a:xfrm>
          <a:custGeom>
            <a:avLst/>
            <a:gdLst/>
            <a:ahLst/>
            <a:cxnLst/>
            <a:rect l="l" t="t" r="r" b="b"/>
            <a:pathLst>
              <a:path w="719454">
                <a:moveTo>
                  <a:pt x="0" y="0"/>
                </a:moveTo>
                <a:lnTo>
                  <a:pt x="718898" y="0"/>
                </a:lnTo>
              </a:path>
            </a:pathLst>
          </a:custGeom>
          <a:ln w="68377">
            <a:solidFill>
              <a:srgbClr val="DF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4"/>
          <p:cNvSpPr/>
          <p:nvPr/>
        </p:nvSpPr>
        <p:spPr>
          <a:xfrm>
            <a:off x="5550738" y="1852023"/>
            <a:ext cx="719455" cy="68580"/>
          </a:xfrm>
          <a:custGeom>
            <a:avLst/>
            <a:gdLst/>
            <a:ahLst/>
            <a:cxnLst/>
            <a:rect l="l" t="t" r="r" b="b"/>
            <a:pathLst>
              <a:path w="719454" h="68580">
                <a:moveTo>
                  <a:pt x="0" y="0"/>
                </a:moveTo>
                <a:lnTo>
                  <a:pt x="718898" y="0"/>
                </a:lnTo>
                <a:lnTo>
                  <a:pt x="718898" y="68377"/>
                </a:lnTo>
                <a:lnTo>
                  <a:pt x="0" y="68377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5"/>
          <p:cNvSpPr/>
          <p:nvPr/>
        </p:nvSpPr>
        <p:spPr>
          <a:xfrm>
            <a:off x="5550739" y="2038478"/>
            <a:ext cx="391160" cy="0"/>
          </a:xfrm>
          <a:custGeom>
            <a:avLst/>
            <a:gdLst/>
            <a:ahLst/>
            <a:cxnLst/>
            <a:rect l="l" t="t" r="r" b="b"/>
            <a:pathLst>
              <a:path w="391160">
                <a:moveTo>
                  <a:pt x="0" y="0"/>
                </a:moveTo>
                <a:lnTo>
                  <a:pt x="390724" y="0"/>
                </a:lnTo>
              </a:path>
            </a:pathLst>
          </a:custGeom>
          <a:ln w="68374">
            <a:solidFill>
              <a:srgbClr val="DF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6"/>
          <p:cNvSpPr/>
          <p:nvPr/>
        </p:nvSpPr>
        <p:spPr>
          <a:xfrm>
            <a:off x="5550738" y="2004291"/>
            <a:ext cx="391160" cy="68580"/>
          </a:xfrm>
          <a:custGeom>
            <a:avLst/>
            <a:gdLst/>
            <a:ahLst/>
            <a:cxnLst/>
            <a:rect l="l" t="t" r="r" b="b"/>
            <a:pathLst>
              <a:path w="391160" h="68580">
                <a:moveTo>
                  <a:pt x="0" y="0"/>
                </a:moveTo>
                <a:lnTo>
                  <a:pt x="390724" y="0"/>
                </a:lnTo>
                <a:lnTo>
                  <a:pt x="390724" y="68374"/>
                </a:lnTo>
                <a:lnTo>
                  <a:pt x="0" y="68374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7"/>
          <p:cNvSpPr/>
          <p:nvPr/>
        </p:nvSpPr>
        <p:spPr>
          <a:xfrm>
            <a:off x="5550739" y="2206454"/>
            <a:ext cx="445770" cy="0"/>
          </a:xfrm>
          <a:custGeom>
            <a:avLst/>
            <a:gdLst/>
            <a:ahLst/>
            <a:cxnLst/>
            <a:rect l="l" t="t" r="r" b="b"/>
            <a:pathLst>
              <a:path w="445770">
                <a:moveTo>
                  <a:pt x="0" y="0"/>
                </a:moveTo>
                <a:lnTo>
                  <a:pt x="445374" y="0"/>
                </a:lnTo>
              </a:path>
            </a:pathLst>
          </a:custGeom>
          <a:ln w="68377">
            <a:solidFill>
              <a:srgbClr val="DF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8"/>
          <p:cNvSpPr/>
          <p:nvPr/>
        </p:nvSpPr>
        <p:spPr>
          <a:xfrm>
            <a:off x="5550738" y="2172265"/>
            <a:ext cx="445770" cy="68580"/>
          </a:xfrm>
          <a:custGeom>
            <a:avLst/>
            <a:gdLst/>
            <a:ahLst/>
            <a:cxnLst/>
            <a:rect l="l" t="t" r="r" b="b"/>
            <a:pathLst>
              <a:path w="445770" h="68580">
                <a:moveTo>
                  <a:pt x="0" y="0"/>
                </a:moveTo>
                <a:lnTo>
                  <a:pt x="445374" y="0"/>
                </a:lnTo>
                <a:lnTo>
                  <a:pt x="445374" y="68377"/>
                </a:lnTo>
                <a:lnTo>
                  <a:pt x="0" y="68377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9"/>
          <p:cNvSpPr/>
          <p:nvPr/>
        </p:nvSpPr>
        <p:spPr>
          <a:xfrm>
            <a:off x="4142191" y="3261768"/>
            <a:ext cx="859790" cy="854710"/>
          </a:xfrm>
          <a:custGeom>
            <a:avLst/>
            <a:gdLst/>
            <a:ahLst/>
            <a:cxnLst/>
            <a:rect l="l" t="t" r="r" b="b"/>
            <a:pathLst>
              <a:path w="859789" h="854710">
                <a:moveTo>
                  <a:pt x="0" y="0"/>
                </a:moveTo>
                <a:lnTo>
                  <a:pt x="859598" y="0"/>
                </a:lnTo>
                <a:lnTo>
                  <a:pt x="859598" y="854173"/>
                </a:lnTo>
                <a:lnTo>
                  <a:pt x="0" y="854173"/>
                </a:lnTo>
                <a:lnTo>
                  <a:pt x="0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30"/>
          <p:cNvSpPr txBox="1"/>
          <p:nvPr/>
        </p:nvSpPr>
        <p:spPr>
          <a:xfrm>
            <a:off x="4142191" y="3261768"/>
            <a:ext cx="859790" cy="854710"/>
          </a:xfrm>
          <a:prstGeom prst="rect">
            <a:avLst/>
          </a:prstGeom>
          <a:ln w="9524">
            <a:solidFill>
              <a:srgbClr val="666666"/>
            </a:solidFill>
          </a:ln>
        </p:spPr>
        <p:txBody>
          <a:bodyPr vert="horz" wrap="square" lIns="0" tIns="80645" rIns="0" bIns="0" rtlCol="0">
            <a:spAutoFit/>
          </a:bodyPr>
          <a:lstStyle/>
          <a:p>
            <a:pPr marL="85090">
              <a:lnSpc>
                <a:spcPct val="100000"/>
              </a:lnSpc>
              <a:spcBef>
                <a:spcPts val="635"/>
              </a:spcBef>
            </a:pPr>
            <a:r>
              <a:rPr sz="1000" b="1" spc="-5" dirty="0">
                <a:latin typeface="Arial"/>
                <a:cs typeface="Arial"/>
              </a:rPr>
              <a:t>&lt;Contract&gt;</a:t>
            </a:r>
            <a:endParaRPr sz="1000">
              <a:latin typeface="Arial"/>
              <a:cs typeface="Arial"/>
            </a:endParaRPr>
          </a:p>
        </p:txBody>
      </p:sp>
      <p:sp>
        <p:nvSpPr>
          <p:cNvPr id="28" name="object 31"/>
          <p:cNvSpPr/>
          <p:nvPr/>
        </p:nvSpPr>
        <p:spPr>
          <a:xfrm>
            <a:off x="4228141" y="3594880"/>
            <a:ext cx="719455" cy="0"/>
          </a:xfrm>
          <a:custGeom>
            <a:avLst/>
            <a:gdLst/>
            <a:ahLst/>
            <a:cxnLst/>
            <a:rect l="l" t="t" r="r" b="b"/>
            <a:pathLst>
              <a:path w="719454">
                <a:moveTo>
                  <a:pt x="0" y="0"/>
                </a:moveTo>
                <a:lnTo>
                  <a:pt x="718898" y="0"/>
                </a:lnTo>
              </a:path>
            </a:pathLst>
          </a:custGeom>
          <a:ln w="68374">
            <a:solidFill>
              <a:srgbClr val="DF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32"/>
          <p:cNvSpPr/>
          <p:nvPr/>
        </p:nvSpPr>
        <p:spPr>
          <a:xfrm>
            <a:off x="4228141" y="3560692"/>
            <a:ext cx="719455" cy="68580"/>
          </a:xfrm>
          <a:custGeom>
            <a:avLst/>
            <a:gdLst/>
            <a:ahLst/>
            <a:cxnLst/>
            <a:rect l="l" t="t" r="r" b="b"/>
            <a:pathLst>
              <a:path w="719454" h="68579">
                <a:moveTo>
                  <a:pt x="0" y="0"/>
                </a:moveTo>
                <a:lnTo>
                  <a:pt x="718898" y="0"/>
                </a:lnTo>
                <a:lnTo>
                  <a:pt x="718898" y="68374"/>
                </a:lnTo>
                <a:lnTo>
                  <a:pt x="0" y="68374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3"/>
          <p:cNvSpPr/>
          <p:nvPr/>
        </p:nvSpPr>
        <p:spPr>
          <a:xfrm>
            <a:off x="4228141" y="3747154"/>
            <a:ext cx="391160" cy="0"/>
          </a:xfrm>
          <a:custGeom>
            <a:avLst/>
            <a:gdLst/>
            <a:ahLst/>
            <a:cxnLst/>
            <a:rect l="l" t="t" r="r" b="b"/>
            <a:pathLst>
              <a:path w="391160">
                <a:moveTo>
                  <a:pt x="0" y="0"/>
                </a:moveTo>
                <a:lnTo>
                  <a:pt x="390724" y="0"/>
                </a:lnTo>
              </a:path>
            </a:pathLst>
          </a:custGeom>
          <a:ln w="68374">
            <a:solidFill>
              <a:srgbClr val="DF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4"/>
          <p:cNvSpPr/>
          <p:nvPr/>
        </p:nvSpPr>
        <p:spPr>
          <a:xfrm>
            <a:off x="4228141" y="3712967"/>
            <a:ext cx="391160" cy="68580"/>
          </a:xfrm>
          <a:custGeom>
            <a:avLst/>
            <a:gdLst/>
            <a:ahLst/>
            <a:cxnLst/>
            <a:rect l="l" t="t" r="r" b="b"/>
            <a:pathLst>
              <a:path w="391160" h="68579">
                <a:moveTo>
                  <a:pt x="0" y="0"/>
                </a:moveTo>
                <a:lnTo>
                  <a:pt x="390724" y="0"/>
                </a:lnTo>
                <a:lnTo>
                  <a:pt x="390724" y="68374"/>
                </a:lnTo>
                <a:lnTo>
                  <a:pt x="0" y="68374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5"/>
          <p:cNvSpPr/>
          <p:nvPr/>
        </p:nvSpPr>
        <p:spPr>
          <a:xfrm>
            <a:off x="4228141" y="3915129"/>
            <a:ext cx="445770" cy="0"/>
          </a:xfrm>
          <a:custGeom>
            <a:avLst/>
            <a:gdLst/>
            <a:ahLst/>
            <a:cxnLst/>
            <a:rect l="l" t="t" r="r" b="b"/>
            <a:pathLst>
              <a:path w="445770">
                <a:moveTo>
                  <a:pt x="0" y="0"/>
                </a:moveTo>
                <a:lnTo>
                  <a:pt x="445399" y="0"/>
                </a:lnTo>
              </a:path>
            </a:pathLst>
          </a:custGeom>
          <a:ln w="68374">
            <a:solidFill>
              <a:srgbClr val="DF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6"/>
          <p:cNvSpPr/>
          <p:nvPr/>
        </p:nvSpPr>
        <p:spPr>
          <a:xfrm>
            <a:off x="4228141" y="3880942"/>
            <a:ext cx="445770" cy="68580"/>
          </a:xfrm>
          <a:custGeom>
            <a:avLst/>
            <a:gdLst/>
            <a:ahLst/>
            <a:cxnLst/>
            <a:rect l="l" t="t" r="r" b="b"/>
            <a:pathLst>
              <a:path w="445770" h="68579">
                <a:moveTo>
                  <a:pt x="0" y="0"/>
                </a:moveTo>
                <a:lnTo>
                  <a:pt x="445399" y="0"/>
                </a:lnTo>
                <a:lnTo>
                  <a:pt x="445399" y="68374"/>
                </a:lnTo>
                <a:lnTo>
                  <a:pt x="0" y="68374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7"/>
          <p:cNvSpPr/>
          <p:nvPr/>
        </p:nvSpPr>
        <p:spPr>
          <a:xfrm>
            <a:off x="3282593" y="1277327"/>
            <a:ext cx="859790" cy="854710"/>
          </a:xfrm>
          <a:custGeom>
            <a:avLst/>
            <a:gdLst/>
            <a:ahLst/>
            <a:cxnLst/>
            <a:rect l="l" t="t" r="r" b="b"/>
            <a:pathLst>
              <a:path w="859789" h="854710">
                <a:moveTo>
                  <a:pt x="0" y="0"/>
                </a:moveTo>
                <a:lnTo>
                  <a:pt x="859598" y="0"/>
                </a:lnTo>
                <a:lnTo>
                  <a:pt x="859598" y="854168"/>
                </a:lnTo>
                <a:lnTo>
                  <a:pt x="0" y="854168"/>
                </a:lnTo>
                <a:lnTo>
                  <a:pt x="0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8"/>
          <p:cNvSpPr txBox="1"/>
          <p:nvPr/>
        </p:nvSpPr>
        <p:spPr>
          <a:xfrm>
            <a:off x="3282593" y="1277327"/>
            <a:ext cx="859790" cy="854710"/>
          </a:xfrm>
          <a:prstGeom prst="rect">
            <a:avLst/>
          </a:prstGeom>
          <a:ln w="9524">
            <a:solidFill>
              <a:srgbClr val="666666"/>
            </a:solidFill>
          </a:ln>
        </p:spPr>
        <p:txBody>
          <a:bodyPr vert="horz" wrap="square" lIns="0" tIns="80645" rIns="0" bIns="0" rtlCol="0">
            <a:spAutoFit/>
          </a:bodyPr>
          <a:lstStyle/>
          <a:p>
            <a:pPr marL="85090">
              <a:lnSpc>
                <a:spcPct val="100000"/>
              </a:lnSpc>
              <a:spcBef>
                <a:spcPts val="635"/>
              </a:spcBef>
            </a:pPr>
            <a:r>
              <a:rPr sz="1000" b="1" spc="-5" dirty="0">
                <a:latin typeface="Arial"/>
                <a:cs typeface="Arial"/>
              </a:rPr>
              <a:t>&lt;Contract&gt;</a:t>
            </a:r>
            <a:endParaRPr sz="1000">
              <a:latin typeface="Arial"/>
              <a:cs typeface="Arial"/>
            </a:endParaRPr>
          </a:p>
        </p:txBody>
      </p:sp>
      <p:sp>
        <p:nvSpPr>
          <p:cNvPr id="36" name="object 39"/>
          <p:cNvSpPr/>
          <p:nvPr/>
        </p:nvSpPr>
        <p:spPr>
          <a:xfrm>
            <a:off x="3368543" y="1610438"/>
            <a:ext cx="719455" cy="0"/>
          </a:xfrm>
          <a:custGeom>
            <a:avLst/>
            <a:gdLst/>
            <a:ahLst/>
            <a:cxnLst/>
            <a:rect l="l" t="t" r="r" b="b"/>
            <a:pathLst>
              <a:path w="719454">
                <a:moveTo>
                  <a:pt x="0" y="0"/>
                </a:moveTo>
                <a:lnTo>
                  <a:pt x="718898" y="0"/>
                </a:lnTo>
              </a:path>
            </a:pathLst>
          </a:custGeom>
          <a:ln w="68377">
            <a:solidFill>
              <a:srgbClr val="DF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40"/>
          <p:cNvSpPr/>
          <p:nvPr/>
        </p:nvSpPr>
        <p:spPr>
          <a:xfrm>
            <a:off x="3368543" y="1576249"/>
            <a:ext cx="719455" cy="68580"/>
          </a:xfrm>
          <a:custGeom>
            <a:avLst/>
            <a:gdLst/>
            <a:ahLst/>
            <a:cxnLst/>
            <a:rect l="l" t="t" r="r" b="b"/>
            <a:pathLst>
              <a:path w="719454" h="68580">
                <a:moveTo>
                  <a:pt x="0" y="0"/>
                </a:moveTo>
                <a:lnTo>
                  <a:pt x="718898" y="0"/>
                </a:lnTo>
                <a:lnTo>
                  <a:pt x="718898" y="68377"/>
                </a:lnTo>
                <a:lnTo>
                  <a:pt x="0" y="68377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41"/>
          <p:cNvSpPr/>
          <p:nvPr/>
        </p:nvSpPr>
        <p:spPr>
          <a:xfrm>
            <a:off x="3368543" y="1762704"/>
            <a:ext cx="391160" cy="0"/>
          </a:xfrm>
          <a:custGeom>
            <a:avLst/>
            <a:gdLst/>
            <a:ahLst/>
            <a:cxnLst/>
            <a:rect l="l" t="t" r="r" b="b"/>
            <a:pathLst>
              <a:path w="391160">
                <a:moveTo>
                  <a:pt x="0" y="0"/>
                </a:moveTo>
                <a:lnTo>
                  <a:pt x="390724" y="0"/>
                </a:lnTo>
              </a:path>
            </a:pathLst>
          </a:custGeom>
          <a:ln w="68374">
            <a:solidFill>
              <a:srgbClr val="DF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42"/>
          <p:cNvSpPr/>
          <p:nvPr/>
        </p:nvSpPr>
        <p:spPr>
          <a:xfrm>
            <a:off x="3368543" y="1728516"/>
            <a:ext cx="391160" cy="68580"/>
          </a:xfrm>
          <a:custGeom>
            <a:avLst/>
            <a:gdLst/>
            <a:ahLst/>
            <a:cxnLst/>
            <a:rect l="l" t="t" r="r" b="b"/>
            <a:pathLst>
              <a:path w="391160" h="68580">
                <a:moveTo>
                  <a:pt x="0" y="0"/>
                </a:moveTo>
                <a:lnTo>
                  <a:pt x="390724" y="0"/>
                </a:lnTo>
                <a:lnTo>
                  <a:pt x="390724" y="68374"/>
                </a:lnTo>
                <a:lnTo>
                  <a:pt x="0" y="68374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3"/>
          <p:cNvSpPr/>
          <p:nvPr/>
        </p:nvSpPr>
        <p:spPr>
          <a:xfrm>
            <a:off x="3368543" y="1930679"/>
            <a:ext cx="445770" cy="0"/>
          </a:xfrm>
          <a:custGeom>
            <a:avLst/>
            <a:gdLst/>
            <a:ahLst/>
            <a:cxnLst/>
            <a:rect l="l" t="t" r="r" b="b"/>
            <a:pathLst>
              <a:path w="445770">
                <a:moveTo>
                  <a:pt x="0" y="0"/>
                </a:moveTo>
                <a:lnTo>
                  <a:pt x="445399" y="0"/>
                </a:lnTo>
              </a:path>
            </a:pathLst>
          </a:custGeom>
          <a:ln w="68377">
            <a:solidFill>
              <a:srgbClr val="DF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4"/>
          <p:cNvSpPr/>
          <p:nvPr/>
        </p:nvSpPr>
        <p:spPr>
          <a:xfrm>
            <a:off x="3368543" y="1896491"/>
            <a:ext cx="445770" cy="68580"/>
          </a:xfrm>
          <a:custGeom>
            <a:avLst/>
            <a:gdLst/>
            <a:ahLst/>
            <a:cxnLst/>
            <a:rect l="l" t="t" r="r" b="b"/>
            <a:pathLst>
              <a:path w="445770" h="68580">
                <a:moveTo>
                  <a:pt x="0" y="0"/>
                </a:moveTo>
                <a:lnTo>
                  <a:pt x="445399" y="0"/>
                </a:lnTo>
                <a:lnTo>
                  <a:pt x="445399" y="68377"/>
                </a:lnTo>
                <a:lnTo>
                  <a:pt x="0" y="68377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5"/>
          <p:cNvSpPr/>
          <p:nvPr/>
        </p:nvSpPr>
        <p:spPr>
          <a:xfrm>
            <a:off x="1801996" y="1403872"/>
            <a:ext cx="1480820" cy="300990"/>
          </a:xfrm>
          <a:custGeom>
            <a:avLst/>
            <a:gdLst/>
            <a:ahLst/>
            <a:cxnLst/>
            <a:rect l="l" t="t" r="r" b="b"/>
            <a:pathLst>
              <a:path w="1480820" h="300989">
                <a:moveTo>
                  <a:pt x="0" y="0"/>
                </a:moveTo>
                <a:lnTo>
                  <a:pt x="1480497" y="300599"/>
                </a:lnTo>
              </a:path>
            </a:pathLst>
          </a:custGeom>
          <a:ln w="19049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6"/>
          <p:cNvSpPr/>
          <p:nvPr/>
        </p:nvSpPr>
        <p:spPr>
          <a:xfrm>
            <a:off x="1801996" y="1704309"/>
            <a:ext cx="1480820" cy="1153795"/>
          </a:xfrm>
          <a:custGeom>
            <a:avLst/>
            <a:gdLst/>
            <a:ahLst/>
            <a:cxnLst/>
            <a:rect l="l" t="t" r="r" b="b"/>
            <a:pathLst>
              <a:path w="1480820" h="1153795">
                <a:moveTo>
                  <a:pt x="0" y="1153485"/>
                </a:moveTo>
                <a:lnTo>
                  <a:pt x="1480497" y="0"/>
                </a:lnTo>
              </a:path>
            </a:pathLst>
          </a:custGeom>
          <a:ln w="19049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7"/>
          <p:cNvSpPr/>
          <p:nvPr/>
        </p:nvSpPr>
        <p:spPr>
          <a:xfrm>
            <a:off x="2609894" y="3688867"/>
            <a:ext cx="1532890" cy="540385"/>
          </a:xfrm>
          <a:custGeom>
            <a:avLst/>
            <a:gdLst/>
            <a:ahLst/>
            <a:cxnLst/>
            <a:rect l="l" t="t" r="r" b="b"/>
            <a:pathLst>
              <a:path w="1532889" h="540385">
                <a:moveTo>
                  <a:pt x="0" y="539998"/>
                </a:moveTo>
                <a:lnTo>
                  <a:pt x="1532396" y="0"/>
                </a:lnTo>
              </a:path>
            </a:pathLst>
          </a:custGeom>
          <a:ln w="19049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8"/>
          <p:cNvSpPr/>
          <p:nvPr/>
        </p:nvSpPr>
        <p:spPr>
          <a:xfrm>
            <a:off x="6324387" y="1980185"/>
            <a:ext cx="1278255" cy="1043940"/>
          </a:xfrm>
          <a:custGeom>
            <a:avLst/>
            <a:gdLst/>
            <a:ahLst/>
            <a:cxnLst/>
            <a:rect l="l" t="t" r="r" b="b"/>
            <a:pathLst>
              <a:path w="1278254" h="1043939">
                <a:moveTo>
                  <a:pt x="0" y="0"/>
                </a:moveTo>
                <a:lnTo>
                  <a:pt x="1277997" y="1043407"/>
                </a:lnTo>
              </a:path>
            </a:pathLst>
          </a:custGeom>
          <a:ln w="19049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9"/>
          <p:cNvSpPr/>
          <p:nvPr/>
        </p:nvSpPr>
        <p:spPr>
          <a:xfrm>
            <a:off x="6324387" y="1178287"/>
            <a:ext cx="801370" cy="802005"/>
          </a:xfrm>
          <a:custGeom>
            <a:avLst/>
            <a:gdLst/>
            <a:ahLst/>
            <a:cxnLst/>
            <a:rect l="l" t="t" r="r" b="b"/>
            <a:pathLst>
              <a:path w="801370" h="802005">
                <a:moveTo>
                  <a:pt x="0" y="801898"/>
                </a:moveTo>
                <a:lnTo>
                  <a:pt x="800998" y="0"/>
                </a:lnTo>
              </a:path>
            </a:pathLst>
          </a:custGeom>
          <a:ln w="19049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6050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468000" y="1194992"/>
            <a:ext cx="533400" cy="398780"/>
          </a:xfrm>
          <a:custGeom>
            <a:avLst/>
            <a:gdLst/>
            <a:ahLst/>
            <a:cxnLst/>
            <a:rect l="l" t="t" r="r" b="b"/>
            <a:pathLst>
              <a:path w="533400" h="398780">
                <a:moveTo>
                  <a:pt x="0" y="398544"/>
                </a:moveTo>
                <a:lnTo>
                  <a:pt x="0" y="0"/>
                </a:lnTo>
                <a:lnTo>
                  <a:pt x="532996" y="0"/>
                </a:lnTo>
                <a:lnTo>
                  <a:pt x="532996" y="398544"/>
                </a:lnTo>
                <a:lnTo>
                  <a:pt x="0" y="398544"/>
                </a:lnTo>
                <a:close/>
              </a:path>
            </a:pathLst>
          </a:custGeom>
          <a:solidFill>
            <a:srgbClr val="DF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68000" y="1194992"/>
            <a:ext cx="533400" cy="398780"/>
          </a:xfrm>
          <a:custGeom>
            <a:avLst/>
            <a:gdLst/>
            <a:ahLst/>
            <a:cxnLst/>
            <a:rect l="l" t="t" r="r" b="b"/>
            <a:pathLst>
              <a:path w="533400" h="398780">
                <a:moveTo>
                  <a:pt x="0" y="398544"/>
                </a:moveTo>
                <a:lnTo>
                  <a:pt x="0" y="0"/>
                </a:lnTo>
                <a:lnTo>
                  <a:pt x="532996" y="0"/>
                </a:lnTo>
                <a:lnTo>
                  <a:pt x="532996" y="398544"/>
                </a:lnTo>
                <a:lnTo>
                  <a:pt x="0" y="398544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70993" y="2657564"/>
            <a:ext cx="533400" cy="398780"/>
          </a:xfrm>
          <a:custGeom>
            <a:avLst/>
            <a:gdLst/>
            <a:ahLst/>
            <a:cxnLst/>
            <a:rect l="l" t="t" r="r" b="b"/>
            <a:pathLst>
              <a:path w="533400" h="398780">
                <a:moveTo>
                  <a:pt x="0" y="398549"/>
                </a:moveTo>
                <a:lnTo>
                  <a:pt x="0" y="0"/>
                </a:lnTo>
                <a:lnTo>
                  <a:pt x="532993" y="0"/>
                </a:lnTo>
                <a:lnTo>
                  <a:pt x="532993" y="398549"/>
                </a:lnTo>
                <a:lnTo>
                  <a:pt x="0" y="398549"/>
                </a:lnTo>
                <a:close/>
              </a:path>
            </a:pathLst>
          </a:custGeom>
          <a:solidFill>
            <a:srgbClr val="E6913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70993" y="2657564"/>
            <a:ext cx="533400" cy="398780"/>
          </a:xfrm>
          <a:custGeom>
            <a:avLst/>
            <a:gdLst/>
            <a:ahLst/>
            <a:cxnLst/>
            <a:rect l="l" t="t" r="r" b="b"/>
            <a:pathLst>
              <a:path w="533400" h="398780">
                <a:moveTo>
                  <a:pt x="0" y="398549"/>
                </a:moveTo>
                <a:lnTo>
                  <a:pt x="0" y="0"/>
                </a:lnTo>
                <a:lnTo>
                  <a:pt x="532993" y="0"/>
                </a:lnTo>
                <a:lnTo>
                  <a:pt x="532993" y="398549"/>
                </a:lnTo>
                <a:lnTo>
                  <a:pt x="0" y="39854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68000" y="4120111"/>
            <a:ext cx="533400" cy="398780"/>
          </a:xfrm>
          <a:custGeom>
            <a:avLst/>
            <a:gdLst/>
            <a:ahLst/>
            <a:cxnLst/>
            <a:rect l="l" t="t" r="r" b="b"/>
            <a:pathLst>
              <a:path w="533400" h="398779">
                <a:moveTo>
                  <a:pt x="0" y="398549"/>
                </a:moveTo>
                <a:lnTo>
                  <a:pt x="0" y="0"/>
                </a:lnTo>
                <a:lnTo>
                  <a:pt x="532996" y="0"/>
                </a:lnTo>
                <a:lnTo>
                  <a:pt x="532996" y="398549"/>
                </a:lnTo>
                <a:lnTo>
                  <a:pt x="0" y="398549"/>
                </a:lnTo>
                <a:close/>
              </a:path>
            </a:pathLst>
          </a:custGeom>
          <a:solidFill>
            <a:srgbClr val="4985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68000" y="4120111"/>
            <a:ext cx="533400" cy="398780"/>
          </a:xfrm>
          <a:custGeom>
            <a:avLst/>
            <a:gdLst/>
            <a:ahLst/>
            <a:cxnLst/>
            <a:rect l="l" t="t" r="r" b="b"/>
            <a:pathLst>
              <a:path w="533400" h="398779">
                <a:moveTo>
                  <a:pt x="0" y="398549"/>
                </a:moveTo>
                <a:lnTo>
                  <a:pt x="0" y="0"/>
                </a:lnTo>
                <a:lnTo>
                  <a:pt x="532996" y="0"/>
                </a:lnTo>
                <a:lnTo>
                  <a:pt x="532996" y="398549"/>
                </a:lnTo>
                <a:lnTo>
                  <a:pt x="0" y="39854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34489" y="3170413"/>
            <a:ext cx="3175" cy="949960"/>
          </a:xfrm>
          <a:custGeom>
            <a:avLst/>
            <a:gdLst/>
            <a:ahLst/>
            <a:cxnLst/>
            <a:rect l="l" t="t" r="r" b="b"/>
            <a:pathLst>
              <a:path w="3175" h="949960">
                <a:moveTo>
                  <a:pt x="2677" y="0"/>
                </a:moveTo>
                <a:lnTo>
                  <a:pt x="0" y="949798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96177" y="3074438"/>
            <a:ext cx="81979" cy="10557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34819" y="1707836"/>
            <a:ext cx="3175" cy="949960"/>
          </a:xfrm>
          <a:custGeom>
            <a:avLst/>
            <a:gdLst/>
            <a:ahLst/>
            <a:cxnLst/>
            <a:rect l="l" t="t" r="r" b="b"/>
            <a:pathLst>
              <a:path w="3175" h="949960">
                <a:moveTo>
                  <a:pt x="0" y="0"/>
                </a:moveTo>
                <a:lnTo>
                  <a:pt x="2677" y="949798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93830" y="1611861"/>
            <a:ext cx="81979" cy="10558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33095" y="790893"/>
            <a:ext cx="1905" cy="404495"/>
          </a:xfrm>
          <a:custGeom>
            <a:avLst/>
            <a:gdLst/>
            <a:ahLst/>
            <a:cxnLst/>
            <a:rect l="l" t="t" r="r" b="b"/>
            <a:pathLst>
              <a:path w="1904" h="404494">
                <a:moveTo>
                  <a:pt x="0" y="0"/>
                </a:moveTo>
                <a:lnTo>
                  <a:pt x="1402" y="404099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92105" y="694918"/>
            <a:ext cx="81979" cy="10560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32697" y="4632960"/>
            <a:ext cx="1905" cy="510540"/>
          </a:xfrm>
          <a:custGeom>
            <a:avLst/>
            <a:gdLst/>
            <a:ahLst/>
            <a:cxnLst/>
            <a:rect l="l" t="t" r="r" b="b"/>
            <a:pathLst>
              <a:path w="1904" h="510539">
                <a:moveTo>
                  <a:pt x="1472" y="0"/>
                </a:moveTo>
                <a:lnTo>
                  <a:pt x="0" y="510298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93177" y="4536985"/>
            <a:ext cx="81982" cy="10559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671486" y="2120867"/>
            <a:ext cx="1486171" cy="148614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003979" y="927630"/>
            <a:ext cx="1440815" cy="891540"/>
          </a:xfrm>
          <a:custGeom>
            <a:avLst/>
            <a:gdLst/>
            <a:ahLst/>
            <a:cxnLst/>
            <a:rect l="l" t="t" r="r" b="b"/>
            <a:pathLst>
              <a:path w="1440814" h="891540">
                <a:moveTo>
                  <a:pt x="1440222" y="890998"/>
                </a:moveTo>
                <a:lnTo>
                  <a:pt x="288044" y="890998"/>
                </a:lnTo>
                <a:lnTo>
                  <a:pt x="0" y="445499"/>
                </a:lnTo>
                <a:lnTo>
                  <a:pt x="288044" y="0"/>
                </a:lnTo>
                <a:lnTo>
                  <a:pt x="1440222" y="0"/>
                </a:lnTo>
                <a:lnTo>
                  <a:pt x="1440222" y="890998"/>
                </a:lnTo>
                <a:close/>
              </a:path>
            </a:pathLst>
          </a:custGeom>
          <a:solidFill>
            <a:srgbClr val="A1C3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003979" y="927630"/>
            <a:ext cx="1440815" cy="891540"/>
          </a:xfrm>
          <a:custGeom>
            <a:avLst/>
            <a:gdLst/>
            <a:ahLst/>
            <a:cxnLst/>
            <a:rect l="l" t="t" r="r" b="b"/>
            <a:pathLst>
              <a:path w="1440814" h="891540">
                <a:moveTo>
                  <a:pt x="1440222" y="0"/>
                </a:moveTo>
                <a:lnTo>
                  <a:pt x="1440222" y="890998"/>
                </a:lnTo>
                <a:lnTo>
                  <a:pt x="288044" y="890998"/>
                </a:lnTo>
                <a:lnTo>
                  <a:pt x="0" y="445499"/>
                </a:lnTo>
                <a:lnTo>
                  <a:pt x="288044" y="0"/>
                </a:lnTo>
                <a:lnTo>
                  <a:pt x="1440222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480978" y="1068177"/>
            <a:ext cx="795655" cy="610235"/>
          </a:xfrm>
          <a:custGeom>
            <a:avLst/>
            <a:gdLst/>
            <a:ahLst/>
            <a:cxnLst/>
            <a:rect l="l" t="t" r="r" b="b"/>
            <a:pathLst>
              <a:path w="795655" h="610235">
                <a:moveTo>
                  <a:pt x="0" y="0"/>
                </a:moveTo>
                <a:lnTo>
                  <a:pt x="795065" y="0"/>
                </a:lnTo>
                <a:lnTo>
                  <a:pt x="795065" y="609911"/>
                </a:lnTo>
                <a:lnTo>
                  <a:pt x="0" y="609911"/>
                </a:lnTo>
                <a:lnTo>
                  <a:pt x="0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1480978" y="1068177"/>
            <a:ext cx="795655" cy="610235"/>
          </a:xfrm>
          <a:prstGeom prst="rect">
            <a:avLst/>
          </a:prstGeom>
          <a:ln w="9524">
            <a:solidFill>
              <a:srgbClr val="666666"/>
            </a:solidFill>
          </a:ln>
        </p:spPr>
        <p:txBody>
          <a:bodyPr vert="horz" wrap="square" lIns="0" tIns="81280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640"/>
              </a:spcBef>
            </a:pPr>
            <a:r>
              <a:rPr sz="900" spc="-5" dirty="0">
                <a:latin typeface="Impact"/>
                <a:cs typeface="Impact"/>
              </a:rPr>
              <a:t>&lt;Contract&gt;</a:t>
            </a:r>
            <a:endParaRPr sz="900">
              <a:latin typeface="Impact"/>
              <a:cs typeface="Impact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1545088" y="1337667"/>
            <a:ext cx="536575" cy="0"/>
          </a:xfrm>
          <a:custGeom>
            <a:avLst/>
            <a:gdLst/>
            <a:ahLst/>
            <a:cxnLst/>
            <a:rect l="l" t="t" r="r" b="b"/>
            <a:pathLst>
              <a:path w="536575">
                <a:moveTo>
                  <a:pt x="0" y="0"/>
                </a:moveTo>
                <a:lnTo>
                  <a:pt x="536173" y="0"/>
                </a:lnTo>
              </a:path>
            </a:pathLst>
          </a:custGeom>
          <a:ln w="55319">
            <a:solidFill>
              <a:srgbClr val="DF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545088" y="1310007"/>
            <a:ext cx="536575" cy="55880"/>
          </a:xfrm>
          <a:custGeom>
            <a:avLst/>
            <a:gdLst/>
            <a:ahLst/>
            <a:cxnLst/>
            <a:rect l="l" t="t" r="r" b="b"/>
            <a:pathLst>
              <a:path w="536575" h="55880">
                <a:moveTo>
                  <a:pt x="0" y="0"/>
                </a:moveTo>
                <a:lnTo>
                  <a:pt x="536173" y="0"/>
                </a:lnTo>
                <a:lnTo>
                  <a:pt x="536173" y="55319"/>
                </a:lnTo>
                <a:lnTo>
                  <a:pt x="0" y="5531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545088" y="1460856"/>
            <a:ext cx="291465" cy="0"/>
          </a:xfrm>
          <a:custGeom>
            <a:avLst/>
            <a:gdLst/>
            <a:ahLst/>
            <a:cxnLst/>
            <a:rect l="l" t="t" r="r" b="b"/>
            <a:pathLst>
              <a:path w="291464">
                <a:moveTo>
                  <a:pt x="0" y="0"/>
                </a:moveTo>
                <a:lnTo>
                  <a:pt x="291414" y="0"/>
                </a:lnTo>
              </a:path>
            </a:pathLst>
          </a:custGeom>
          <a:ln w="55319">
            <a:solidFill>
              <a:srgbClr val="DF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545088" y="1433196"/>
            <a:ext cx="291465" cy="55880"/>
          </a:xfrm>
          <a:custGeom>
            <a:avLst/>
            <a:gdLst/>
            <a:ahLst/>
            <a:cxnLst/>
            <a:rect l="l" t="t" r="r" b="b"/>
            <a:pathLst>
              <a:path w="291464" h="55880">
                <a:moveTo>
                  <a:pt x="0" y="0"/>
                </a:moveTo>
                <a:lnTo>
                  <a:pt x="291414" y="0"/>
                </a:lnTo>
                <a:lnTo>
                  <a:pt x="291414" y="55319"/>
                </a:lnTo>
                <a:lnTo>
                  <a:pt x="0" y="5531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545088" y="1596756"/>
            <a:ext cx="332740" cy="0"/>
          </a:xfrm>
          <a:custGeom>
            <a:avLst/>
            <a:gdLst/>
            <a:ahLst/>
            <a:cxnLst/>
            <a:rect l="l" t="t" r="r" b="b"/>
            <a:pathLst>
              <a:path w="332739">
                <a:moveTo>
                  <a:pt x="0" y="0"/>
                </a:moveTo>
                <a:lnTo>
                  <a:pt x="332184" y="0"/>
                </a:lnTo>
              </a:path>
            </a:pathLst>
          </a:custGeom>
          <a:ln w="55319">
            <a:solidFill>
              <a:srgbClr val="DF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545088" y="1569096"/>
            <a:ext cx="332740" cy="55880"/>
          </a:xfrm>
          <a:custGeom>
            <a:avLst/>
            <a:gdLst/>
            <a:ahLst/>
            <a:cxnLst/>
            <a:rect l="l" t="t" r="r" b="b"/>
            <a:pathLst>
              <a:path w="332739" h="55880">
                <a:moveTo>
                  <a:pt x="0" y="0"/>
                </a:moveTo>
                <a:lnTo>
                  <a:pt x="332184" y="0"/>
                </a:lnTo>
                <a:lnTo>
                  <a:pt x="332184" y="55319"/>
                </a:lnTo>
                <a:lnTo>
                  <a:pt x="0" y="5531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003979" y="2388727"/>
            <a:ext cx="1440815" cy="891540"/>
          </a:xfrm>
          <a:custGeom>
            <a:avLst/>
            <a:gdLst/>
            <a:ahLst/>
            <a:cxnLst/>
            <a:rect l="l" t="t" r="r" b="b"/>
            <a:pathLst>
              <a:path w="1440814" h="891539">
                <a:moveTo>
                  <a:pt x="1440222" y="890985"/>
                </a:moveTo>
                <a:lnTo>
                  <a:pt x="288044" y="890985"/>
                </a:lnTo>
                <a:lnTo>
                  <a:pt x="0" y="445499"/>
                </a:lnTo>
                <a:lnTo>
                  <a:pt x="288044" y="0"/>
                </a:lnTo>
                <a:lnTo>
                  <a:pt x="1440222" y="0"/>
                </a:lnTo>
                <a:lnTo>
                  <a:pt x="1440222" y="890985"/>
                </a:lnTo>
                <a:close/>
              </a:path>
            </a:pathLst>
          </a:custGeom>
          <a:solidFill>
            <a:srgbClr val="A1C3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003979" y="2388727"/>
            <a:ext cx="1440815" cy="891540"/>
          </a:xfrm>
          <a:custGeom>
            <a:avLst/>
            <a:gdLst/>
            <a:ahLst/>
            <a:cxnLst/>
            <a:rect l="l" t="t" r="r" b="b"/>
            <a:pathLst>
              <a:path w="1440814" h="891539">
                <a:moveTo>
                  <a:pt x="1440222" y="0"/>
                </a:moveTo>
                <a:lnTo>
                  <a:pt x="1440222" y="890985"/>
                </a:lnTo>
                <a:lnTo>
                  <a:pt x="288044" y="890985"/>
                </a:lnTo>
                <a:lnTo>
                  <a:pt x="0" y="445499"/>
                </a:lnTo>
                <a:lnTo>
                  <a:pt x="288044" y="0"/>
                </a:lnTo>
                <a:lnTo>
                  <a:pt x="1440222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480978" y="2529274"/>
            <a:ext cx="795655" cy="610235"/>
          </a:xfrm>
          <a:custGeom>
            <a:avLst/>
            <a:gdLst/>
            <a:ahLst/>
            <a:cxnLst/>
            <a:rect l="l" t="t" r="r" b="b"/>
            <a:pathLst>
              <a:path w="795655" h="610235">
                <a:moveTo>
                  <a:pt x="0" y="0"/>
                </a:moveTo>
                <a:lnTo>
                  <a:pt x="795065" y="0"/>
                </a:lnTo>
                <a:lnTo>
                  <a:pt x="795065" y="609913"/>
                </a:lnTo>
                <a:lnTo>
                  <a:pt x="0" y="609913"/>
                </a:lnTo>
                <a:lnTo>
                  <a:pt x="0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1480978" y="2529274"/>
            <a:ext cx="795655" cy="610235"/>
          </a:xfrm>
          <a:prstGeom prst="rect">
            <a:avLst/>
          </a:prstGeom>
          <a:ln w="9524">
            <a:solidFill>
              <a:srgbClr val="666666"/>
            </a:solidFill>
          </a:ln>
        </p:spPr>
        <p:txBody>
          <a:bodyPr vert="horz" wrap="square" lIns="0" tIns="80645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635"/>
              </a:spcBef>
            </a:pPr>
            <a:r>
              <a:rPr sz="900" spc="-5" dirty="0">
                <a:latin typeface="Impact"/>
                <a:cs typeface="Impact"/>
              </a:rPr>
              <a:t>&lt;Contract&gt;</a:t>
            </a:r>
            <a:endParaRPr sz="900">
              <a:latin typeface="Impact"/>
              <a:cs typeface="Impact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1545088" y="2798764"/>
            <a:ext cx="536575" cy="0"/>
          </a:xfrm>
          <a:custGeom>
            <a:avLst/>
            <a:gdLst/>
            <a:ahLst/>
            <a:cxnLst/>
            <a:rect l="l" t="t" r="r" b="b"/>
            <a:pathLst>
              <a:path w="536575">
                <a:moveTo>
                  <a:pt x="0" y="0"/>
                </a:moveTo>
                <a:lnTo>
                  <a:pt x="536173" y="0"/>
                </a:lnTo>
              </a:path>
            </a:pathLst>
          </a:custGeom>
          <a:ln w="55319">
            <a:solidFill>
              <a:srgbClr val="DF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545088" y="2771104"/>
            <a:ext cx="536575" cy="55880"/>
          </a:xfrm>
          <a:custGeom>
            <a:avLst/>
            <a:gdLst/>
            <a:ahLst/>
            <a:cxnLst/>
            <a:rect l="l" t="t" r="r" b="b"/>
            <a:pathLst>
              <a:path w="536575" h="55880">
                <a:moveTo>
                  <a:pt x="0" y="0"/>
                </a:moveTo>
                <a:lnTo>
                  <a:pt x="536173" y="0"/>
                </a:lnTo>
                <a:lnTo>
                  <a:pt x="536173" y="55319"/>
                </a:lnTo>
                <a:lnTo>
                  <a:pt x="0" y="5531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545088" y="2921951"/>
            <a:ext cx="291465" cy="0"/>
          </a:xfrm>
          <a:custGeom>
            <a:avLst/>
            <a:gdLst/>
            <a:ahLst/>
            <a:cxnLst/>
            <a:rect l="l" t="t" r="r" b="b"/>
            <a:pathLst>
              <a:path w="291464">
                <a:moveTo>
                  <a:pt x="0" y="0"/>
                </a:moveTo>
                <a:lnTo>
                  <a:pt x="291414" y="0"/>
                </a:lnTo>
              </a:path>
            </a:pathLst>
          </a:custGeom>
          <a:ln w="55324">
            <a:solidFill>
              <a:srgbClr val="DF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545088" y="2894288"/>
            <a:ext cx="291465" cy="55880"/>
          </a:xfrm>
          <a:custGeom>
            <a:avLst/>
            <a:gdLst/>
            <a:ahLst/>
            <a:cxnLst/>
            <a:rect l="l" t="t" r="r" b="b"/>
            <a:pathLst>
              <a:path w="291464" h="55880">
                <a:moveTo>
                  <a:pt x="0" y="0"/>
                </a:moveTo>
                <a:lnTo>
                  <a:pt x="291414" y="0"/>
                </a:lnTo>
                <a:lnTo>
                  <a:pt x="291414" y="55324"/>
                </a:lnTo>
                <a:lnTo>
                  <a:pt x="0" y="55324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545088" y="3057851"/>
            <a:ext cx="332740" cy="0"/>
          </a:xfrm>
          <a:custGeom>
            <a:avLst/>
            <a:gdLst/>
            <a:ahLst/>
            <a:cxnLst/>
            <a:rect l="l" t="t" r="r" b="b"/>
            <a:pathLst>
              <a:path w="332739">
                <a:moveTo>
                  <a:pt x="0" y="0"/>
                </a:moveTo>
                <a:lnTo>
                  <a:pt x="332184" y="0"/>
                </a:lnTo>
              </a:path>
            </a:pathLst>
          </a:custGeom>
          <a:ln w="55324">
            <a:solidFill>
              <a:srgbClr val="DF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545088" y="3030188"/>
            <a:ext cx="332740" cy="55880"/>
          </a:xfrm>
          <a:custGeom>
            <a:avLst/>
            <a:gdLst/>
            <a:ahLst/>
            <a:cxnLst/>
            <a:rect l="l" t="t" r="r" b="b"/>
            <a:pathLst>
              <a:path w="332739" h="55880">
                <a:moveTo>
                  <a:pt x="0" y="0"/>
                </a:moveTo>
                <a:lnTo>
                  <a:pt x="332184" y="0"/>
                </a:lnTo>
                <a:lnTo>
                  <a:pt x="332184" y="55324"/>
                </a:lnTo>
                <a:lnTo>
                  <a:pt x="0" y="55324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003979" y="3921086"/>
            <a:ext cx="1440815" cy="891540"/>
          </a:xfrm>
          <a:custGeom>
            <a:avLst/>
            <a:gdLst/>
            <a:ahLst/>
            <a:cxnLst/>
            <a:rect l="l" t="t" r="r" b="b"/>
            <a:pathLst>
              <a:path w="1440814" h="891539">
                <a:moveTo>
                  <a:pt x="1440222" y="890998"/>
                </a:moveTo>
                <a:lnTo>
                  <a:pt x="288044" y="890998"/>
                </a:lnTo>
                <a:lnTo>
                  <a:pt x="0" y="445499"/>
                </a:lnTo>
                <a:lnTo>
                  <a:pt x="288044" y="0"/>
                </a:lnTo>
                <a:lnTo>
                  <a:pt x="1440222" y="0"/>
                </a:lnTo>
                <a:lnTo>
                  <a:pt x="1440222" y="890998"/>
                </a:lnTo>
                <a:close/>
              </a:path>
            </a:pathLst>
          </a:custGeom>
          <a:solidFill>
            <a:srgbClr val="A1C3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003979" y="3921086"/>
            <a:ext cx="1440815" cy="891540"/>
          </a:xfrm>
          <a:custGeom>
            <a:avLst/>
            <a:gdLst/>
            <a:ahLst/>
            <a:cxnLst/>
            <a:rect l="l" t="t" r="r" b="b"/>
            <a:pathLst>
              <a:path w="1440814" h="891539">
                <a:moveTo>
                  <a:pt x="1440222" y="0"/>
                </a:moveTo>
                <a:lnTo>
                  <a:pt x="1440222" y="890998"/>
                </a:lnTo>
                <a:lnTo>
                  <a:pt x="288044" y="890998"/>
                </a:lnTo>
                <a:lnTo>
                  <a:pt x="0" y="445499"/>
                </a:lnTo>
                <a:lnTo>
                  <a:pt x="288044" y="0"/>
                </a:lnTo>
                <a:lnTo>
                  <a:pt x="1440222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480978" y="4061611"/>
            <a:ext cx="795655" cy="610235"/>
          </a:xfrm>
          <a:custGeom>
            <a:avLst/>
            <a:gdLst/>
            <a:ahLst/>
            <a:cxnLst/>
            <a:rect l="l" t="t" r="r" b="b"/>
            <a:pathLst>
              <a:path w="795655" h="610235">
                <a:moveTo>
                  <a:pt x="0" y="0"/>
                </a:moveTo>
                <a:lnTo>
                  <a:pt x="795065" y="0"/>
                </a:lnTo>
                <a:lnTo>
                  <a:pt x="795065" y="609923"/>
                </a:lnTo>
                <a:lnTo>
                  <a:pt x="0" y="609923"/>
                </a:lnTo>
                <a:lnTo>
                  <a:pt x="0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1480978" y="4061611"/>
            <a:ext cx="795655" cy="610235"/>
          </a:xfrm>
          <a:prstGeom prst="rect">
            <a:avLst/>
          </a:prstGeom>
          <a:ln w="9524">
            <a:solidFill>
              <a:srgbClr val="666666"/>
            </a:solidFill>
          </a:ln>
        </p:spPr>
        <p:txBody>
          <a:bodyPr vert="horz" wrap="square" lIns="0" tIns="81280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640"/>
              </a:spcBef>
            </a:pPr>
            <a:r>
              <a:rPr sz="900" spc="-5" dirty="0">
                <a:latin typeface="Impact"/>
                <a:cs typeface="Impact"/>
              </a:rPr>
              <a:t>&lt;Contract&gt;</a:t>
            </a:r>
            <a:endParaRPr sz="900">
              <a:latin typeface="Impact"/>
              <a:cs typeface="Impact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1545088" y="4331111"/>
            <a:ext cx="536575" cy="0"/>
          </a:xfrm>
          <a:custGeom>
            <a:avLst/>
            <a:gdLst/>
            <a:ahLst/>
            <a:cxnLst/>
            <a:rect l="l" t="t" r="r" b="b"/>
            <a:pathLst>
              <a:path w="536575">
                <a:moveTo>
                  <a:pt x="0" y="0"/>
                </a:moveTo>
                <a:lnTo>
                  <a:pt x="536173" y="0"/>
                </a:lnTo>
              </a:path>
            </a:pathLst>
          </a:custGeom>
          <a:ln w="55299">
            <a:solidFill>
              <a:srgbClr val="DF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545088" y="4303460"/>
            <a:ext cx="536575" cy="55880"/>
          </a:xfrm>
          <a:custGeom>
            <a:avLst/>
            <a:gdLst/>
            <a:ahLst/>
            <a:cxnLst/>
            <a:rect l="l" t="t" r="r" b="b"/>
            <a:pathLst>
              <a:path w="536575" h="55879">
                <a:moveTo>
                  <a:pt x="0" y="0"/>
                </a:moveTo>
                <a:lnTo>
                  <a:pt x="536173" y="0"/>
                </a:lnTo>
                <a:lnTo>
                  <a:pt x="536173" y="55299"/>
                </a:lnTo>
                <a:lnTo>
                  <a:pt x="0" y="552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545088" y="4454298"/>
            <a:ext cx="291465" cy="0"/>
          </a:xfrm>
          <a:custGeom>
            <a:avLst/>
            <a:gdLst/>
            <a:ahLst/>
            <a:cxnLst/>
            <a:rect l="l" t="t" r="r" b="b"/>
            <a:pathLst>
              <a:path w="291464">
                <a:moveTo>
                  <a:pt x="0" y="0"/>
                </a:moveTo>
                <a:lnTo>
                  <a:pt x="291414" y="0"/>
                </a:lnTo>
              </a:path>
            </a:pathLst>
          </a:custGeom>
          <a:ln w="55324">
            <a:solidFill>
              <a:srgbClr val="DF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545088" y="4426635"/>
            <a:ext cx="291465" cy="55880"/>
          </a:xfrm>
          <a:custGeom>
            <a:avLst/>
            <a:gdLst/>
            <a:ahLst/>
            <a:cxnLst/>
            <a:rect l="l" t="t" r="r" b="b"/>
            <a:pathLst>
              <a:path w="291464" h="55879">
                <a:moveTo>
                  <a:pt x="0" y="0"/>
                </a:moveTo>
                <a:lnTo>
                  <a:pt x="291414" y="0"/>
                </a:lnTo>
                <a:lnTo>
                  <a:pt x="291414" y="55324"/>
                </a:lnTo>
                <a:lnTo>
                  <a:pt x="0" y="55324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545088" y="4590198"/>
            <a:ext cx="332740" cy="0"/>
          </a:xfrm>
          <a:custGeom>
            <a:avLst/>
            <a:gdLst/>
            <a:ahLst/>
            <a:cxnLst/>
            <a:rect l="l" t="t" r="r" b="b"/>
            <a:pathLst>
              <a:path w="332739">
                <a:moveTo>
                  <a:pt x="0" y="0"/>
                </a:moveTo>
                <a:lnTo>
                  <a:pt x="332184" y="0"/>
                </a:lnTo>
              </a:path>
            </a:pathLst>
          </a:custGeom>
          <a:ln w="55324">
            <a:solidFill>
              <a:srgbClr val="DF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545088" y="4562535"/>
            <a:ext cx="332740" cy="55880"/>
          </a:xfrm>
          <a:custGeom>
            <a:avLst/>
            <a:gdLst/>
            <a:ahLst/>
            <a:cxnLst/>
            <a:rect l="l" t="t" r="r" b="b"/>
            <a:pathLst>
              <a:path w="332739" h="55879">
                <a:moveTo>
                  <a:pt x="0" y="0"/>
                </a:moveTo>
                <a:lnTo>
                  <a:pt x="332184" y="0"/>
                </a:lnTo>
                <a:lnTo>
                  <a:pt x="332184" y="55324"/>
                </a:lnTo>
                <a:lnTo>
                  <a:pt x="0" y="55324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2444201" y="1373129"/>
            <a:ext cx="1227455" cy="1490980"/>
          </a:xfrm>
          <a:custGeom>
            <a:avLst/>
            <a:gdLst/>
            <a:ahLst/>
            <a:cxnLst/>
            <a:rect l="l" t="t" r="r" b="b"/>
            <a:pathLst>
              <a:path w="1227454" h="1490980">
                <a:moveTo>
                  <a:pt x="0" y="0"/>
                </a:moveTo>
                <a:lnTo>
                  <a:pt x="1227310" y="1490696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2444201" y="2834226"/>
            <a:ext cx="1227455" cy="29845"/>
          </a:xfrm>
          <a:custGeom>
            <a:avLst/>
            <a:gdLst/>
            <a:ahLst/>
            <a:cxnLst/>
            <a:rect l="l" t="t" r="r" b="b"/>
            <a:pathLst>
              <a:path w="1227454" h="29844">
                <a:moveTo>
                  <a:pt x="0" y="0"/>
                </a:moveTo>
                <a:lnTo>
                  <a:pt x="1227310" y="29699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2444201" y="2863941"/>
            <a:ext cx="1227455" cy="1503045"/>
          </a:xfrm>
          <a:custGeom>
            <a:avLst/>
            <a:gdLst/>
            <a:ahLst/>
            <a:cxnLst/>
            <a:rect l="l" t="t" r="r" b="b"/>
            <a:pathLst>
              <a:path w="1227454" h="1503045">
                <a:moveTo>
                  <a:pt x="1227285" y="0"/>
                </a:moveTo>
                <a:lnTo>
                  <a:pt x="0" y="1502694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 txBox="1"/>
          <p:nvPr/>
        </p:nvSpPr>
        <p:spPr>
          <a:xfrm>
            <a:off x="5756160" y="923435"/>
            <a:ext cx="2741295" cy="3092450"/>
          </a:xfrm>
          <a:prstGeom prst="rect">
            <a:avLst/>
          </a:prstGeom>
        </p:spPr>
        <p:txBody>
          <a:bodyPr vert="horz" wrap="square" lIns="0" tIns="142240" rIns="0" bIns="0" rtlCol="0">
            <a:spAutoFit/>
          </a:bodyPr>
          <a:lstStyle/>
          <a:p>
            <a:pPr marL="424815" indent="-412115">
              <a:lnSpc>
                <a:spcPct val="100000"/>
              </a:lnSpc>
              <a:spcBef>
                <a:spcPts val="1120"/>
              </a:spcBef>
              <a:buChar char="●"/>
              <a:tabLst>
                <a:tab pos="424815" algn="l"/>
                <a:tab pos="425450" algn="l"/>
              </a:tabLst>
            </a:pPr>
            <a:r>
              <a:rPr sz="2400" spc="-5" dirty="0">
                <a:latin typeface="Arial"/>
                <a:cs typeface="Arial"/>
              </a:rPr>
              <a:t>Expensive</a:t>
            </a:r>
            <a:endParaRPr sz="2400" dirty="0">
              <a:latin typeface="Arial"/>
              <a:cs typeface="Arial"/>
            </a:endParaRPr>
          </a:p>
          <a:p>
            <a:pPr marL="424815" indent="-412115">
              <a:lnSpc>
                <a:spcPct val="100000"/>
              </a:lnSpc>
              <a:spcBef>
                <a:spcPts val="1020"/>
              </a:spcBef>
              <a:buChar char="●"/>
              <a:tabLst>
                <a:tab pos="424815" algn="l"/>
                <a:tab pos="425450" algn="l"/>
              </a:tabLst>
            </a:pPr>
            <a:r>
              <a:rPr sz="2400" spc="-5" dirty="0">
                <a:latin typeface="Arial"/>
                <a:cs typeface="Arial"/>
              </a:rPr>
              <a:t>Slow</a:t>
            </a:r>
            <a:endParaRPr sz="2400" dirty="0">
              <a:latin typeface="Arial"/>
              <a:cs typeface="Arial"/>
            </a:endParaRPr>
          </a:p>
          <a:p>
            <a:pPr marL="424815" indent="-412115">
              <a:lnSpc>
                <a:spcPct val="100000"/>
              </a:lnSpc>
              <a:spcBef>
                <a:spcPts val="1020"/>
              </a:spcBef>
              <a:buChar char="●"/>
              <a:tabLst>
                <a:tab pos="424815" algn="l"/>
                <a:tab pos="425450" algn="l"/>
              </a:tabLst>
            </a:pPr>
            <a:r>
              <a:rPr sz="2400" spc="-5" dirty="0">
                <a:latin typeface="Arial"/>
                <a:cs typeface="Arial"/>
              </a:rPr>
              <a:t>Single</a:t>
            </a:r>
            <a:r>
              <a:rPr sz="2400" spc="-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thread</a:t>
            </a:r>
            <a:endParaRPr sz="2400" dirty="0">
              <a:latin typeface="Arial"/>
              <a:cs typeface="Arial"/>
            </a:endParaRPr>
          </a:p>
          <a:p>
            <a:pPr marL="424815" marR="5080" indent="-412115">
              <a:lnSpc>
                <a:spcPts val="2850"/>
              </a:lnSpc>
              <a:spcBef>
                <a:spcPts val="1140"/>
              </a:spcBef>
              <a:buChar char="●"/>
              <a:tabLst>
                <a:tab pos="424815" algn="l"/>
                <a:tab pos="425450" algn="l"/>
              </a:tabLst>
            </a:pPr>
            <a:r>
              <a:rPr sz="2400" spc="-5" dirty="0">
                <a:latin typeface="Arial"/>
                <a:cs typeface="Arial"/>
              </a:rPr>
              <a:t>The order of  </a:t>
            </a:r>
            <a:r>
              <a:rPr sz="2400" dirty="0">
                <a:latin typeface="Arial"/>
                <a:cs typeface="Arial"/>
              </a:rPr>
              <a:t>messages'  </a:t>
            </a:r>
            <a:r>
              <a:rPr sz="2400" spc="-5" dirty="0">
                <a:latin typeface="Arial"/>
                <a:cs typeface="Arial"/>
              </a:rPr>
              <a:t>execution </a:t>
            </a:r>
            <a:r>
              <a:rPr sz="2400" dirty="0">
                <a:latin typeface="Arial"/>
                <a:cs typeface="Arial"/>
              </a:rPr>
              <a:t>can</a:t>
            </a:r>
            <a:r>
              <a:rPr sz="2400" spc="-1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be  </a:t>
            </a:r>
            <a:r>
              <a:rPr sz="2400" dirty="0">
                <a:latin typeface="Arial"/>
                <a:cs typeface="Arial"/>
              </a:rPr>
              <a:t>reorganized</a:t>
            </a:r>
          </a:p>
        </p:txBody>
      </p:sp>
      <p:sp>
        <p:nvSpPr>
          <p:cNvPr id="52" name="object 52"/>
          <p:cNvSpPr txBox="1"/>
          <p:nvPr/>
        </p:nvSpPr>
        <p:spPr>
          <a:xfrm>
            <a:off x="5450957" y="4193036"/>
            <a:ext cx="309245" cy="339725"/>
          </a:xfrm>
          <a:prstGeom prst="rect">
            <a:avLst/>
          </a:prstGeom>
          <a:ln w="9524">
            <a:solidFill>
              <a:srgbClr val="000000"/>
            </a:solidFill>
          </a:ln>
        </p:spPr>
        <p:txBody>
          <a:bodyPr vert="horz" wrap="square" lIns="0" tIns="57785" rIns="0" bIns="0" rtlCol="0">
            <a:spAutoFit/>
          </a:bodyPr>
          <a:lstStyle/>
          <a:p>
            <a:pPr marL="85090">
              <a:lnSpc>
                <a:spcPct val="100000"/>
              </a:lnSpc>
              <a:spcBef>
                <a:spcPts val="455"/>
              </a:spcBef>
            </a:pPr>
            <a:r>
              <a:rPr sz="1400" dirty="0">
                <a:latin typeface="Arial"/>
                <a:cs typeface="Arial"/>
              </a:rPr>
              <a:t>A</a:t>
            </a:r>
            <a:endParaRPr sz="1400">
              <a:latin typeface="Arial"/>
              <a:cs typeface="Arial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5450957" y="4679935"/>
            <a:ext cx="309245" cy="339725"/>
          </a:xfrm>
          <a:prstGeom prst="rect">
            <a:avLst/>
          </a:prstGeom>
          <a:ln w="9524">
            <a:solidFill>
              <a:srgbClr val="000000"/>
            </a:solidFill>
          </a:ln>
        </p:spPr>
        <p:txBody>
          <a:bodyPr vert="horz" wrap="square" lIns="0" tIns="57785" rIns="0" bIns="0" rtlCol="0">
            <a:spAutoFit/>
          </a:bodyPr>
          <a:lstStyle/>
          <a:p>
            <a:pPr marL="85090">
              <a:lnSpc>
                <a:spcPct val="100000"/>
              </a:lnSpc>
              <a:spcBef>
                <a:spcPts val="455"/>
              </a:spcBef>
            </a:pPr>
            <a:r>
              <a:rPr sz="1400" dirty="0">
                <a:latin typeface="Arial"/>
                <a:cs typeface="Arial"/>
              </a:rPr>
              <a:t>B</a:t>
            </a:r>
            <a:endParaRPr sz="1400">
              <a:latin typeface="Arial"/>
              <a:cs typeface="Arial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5317933" y="4102936"/>
            <a:ext cx="0" cy="885825"/>
          </a:xfrm>
          <a:custGeom>
            <a:avLst/>
            <a:gdLst/>
            <a:ahLst/>
            <a:cxnLst/>
            <a:rect l="l" t="t" r="r" b="b"/>
            <a:pathLst>
              <a:path h="885825">
                <a:moveTo>
                  <a:pt x="0" y="0"/>
                </a:moveTo>
                <a:lnTo>
                  <a:pt x="0" y="885748"/>
                </a:lnTo>
              </a:path>
            </a:pathLst>
          </a:custGeom>
          <a:ln w="2857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5256446" y="4974397"/>
            <a:ext cx="122974" cy="15824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 txBox="1"/>
          <p:nvPr/>
        </p:nvSpPr>
        <p:spPr>
          <a:xfrm>
            <a:off x="7385179" y="4193036"/>
            <a:ext cx="309245" cy="339725"/>
          </a:xfrm>
          <a:prstGeom prst="rect">
            <a:avLst/>
          </a:prstGeom>
          <a:ln w="9524">
            <a:solidFill>
              <a:srgbClr val="000000"/>
            </a:solidFill>
          </a:ln>
        </p:spPr>
        <p:txBody>
          <a:bodyPr vert="horz" wrap="square" lIns="0" tIns="57785" rIns="0" bIns="0" rtlCol="0">
            <a:spAutoFit/>
          </a:bodyPr>
          <a:lstStyle/>
          <a:p>
            <a:pPr marL="85090">
              <a:lnSpc>
                <a:spcPct val="100000"/>
              </a:lnSpc>
              <a:spcBef>
                <a:spcPts val="455"/>
              </a:spcBef>
            </a:pPr>
            <a:r>
              <a:rPr sz="1400" dirty="0">
                <a:latin typeface="Arial"/>
                <a:cs typeface="Arial"/>
              </a:rPr>
              <a:t>B</a:t>
            </a:r>
            <a:endParaRPr sz="1400">
              <a:latin typeface="Arial"/>
              <a:cs typeface="Arial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7385179" y="4679935"/>
            <a:ext cx="309245" cy="339725"/>
          </a:xfrm>
          <a:prstGeom prst="rect">
            <a:avLst/>
          </a:prstGeom>
          <a:ln w="9524">
            <a:solidFill>
              <a:srgbClr val="000000"/>
            </a:solidFill>
          </a:ln>
        </p:spPr>
        <p:txBody>
          <a:bodyPr vert="horz" wrap="square" lIns="0" tIns="57785" rIns="0" bIns="0" rtlCol="0">
            <a:spAutoFit/>
          </a:bodyPr>
          <a:lstStyle/>
          <a:p>
            <a:pPr marL="85090">
              <a:lnSpc>
                <a:spcPct val="100000"/>
              </a:lnSpc>
              <a:spcBef>
                <a:spcPts val="455"/>
              </a:spcBef>
            </a:pPr>
            <a:r>
              <a:rPr sz="1400" dirty="0">
                <a:latin typeface="Arial"/>
                <a:cs typeface="Arial"/>
              </a:rPr>
              <a:t>A</a:t>
            </a:r>
            <a:endParaRPr sz="1400">
              <a:latin typeface="Arial"/>
              <a:cs typeface="Arial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7252154" y="4102936"/>
            <a:ext cx="0" cy="885825"/>
          </a:xfrm>
          <a:custGeom>
            <a:avLst/>
            <a:gdLst/>
            <a:ahLst/>
            <a:cxnLst/>
            <a:rect l="l" t="t" r="r" b="b"/>
            <a:pathLst>
              <a:path h="885825">
                <a:moveTo>
                  <a:pt x="0" y="0"/>
                </a:moveTo>
                <a:lnTo>
                  <a:pt x="0" y="885748"/>
                </a:lnTo>
              </a:path>
            </a:pathLst>
          </a:custGeom>
          <a:ln w="2857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7190667" y="4974397"/>
            <a:ext cx="122974" cy="15824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6185056" y="4430610"/>
            <a:ext cx="533400" cy="204470"/>
          </a:xfrm>
          <a:custGeom>
            <a:avLst/>
            <a:gdLst/>
            <a:ahLst/>
            <a:cxnLst/>
            <a:rect l="l" t="t" r="r" b="b"/>
            <a:pathLst>
              <a:path w="533400" h="204470">
                <a:moveTo>
                  <a:pt x="430949" y="204299"/>
                </a:moveTo>
                <a:lnTo>
                  <a:pt x="430949" y="153224"/>
                </a:lnTo>
                <a:lnTo>
                  <a:pt x="0" y="153224"/>
                </a:lnTo>
                <a:lnTo>
                  <a:pt x="0" y="51074"/>
                </a:lnTo>
                <a:lnTo>
                  <a:pt x="430949" y="51074"/>
                </a:lnTo>
                <a:lnTo>
                  <a:pt x="430949" y="0"/>
                </a:lnTo>
                <a:lnTo>
                  <a:pt x="533098" y="102149"/>
                </a:lnTo>
                <a:lnTo>
                  <a:pt x="430949" y="204299"/>
                </a:lnTo>
                <a:close/>
              </a:path>
            </a:pathLst>
          </a:custGeom>
          <a:solidFill>
            <a:srgbClr val="0B87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6185056" y="4430610"/>
            <a:ext cx="533400" cy="204470"/>
          </a:xfrm>
          <a:custGeom>
            <a:avLst/>
            <a:gdLst/>
            <a:ahLst/>
            <a:cxnLst/>
            <a:rect l="l" t="t" r="r" b="b"/>
            <a:pathLst>
              <a:path w="533400" h="204470">
                <a:moveTo>
                  <a:pt x="0" y="51074"/>
                </a:moveTo>
                <a:lnTo>
                  <a:pt x="430949" y="51074"/>
                </a:lnTo>
                <a:lnTo>
                  <a:pt x="430949" y="0"/>
                </a:lnTo>
                <a:lnTo>
                  <a:pt x="533098" y="102149"/>
                </a:lnTo>
                <a:lnTo>
                  <a:pt x="430949" y="204299"/>
                </a:lnTo>
                <a:lnTo>
                  <a:pt x="430949" y="153224"/>
                </a:lnTo>
                <a:lnTo>
                  <a:pt x="0" y="153224"/>
                </a:lnTo>
                <a:lnTo>
                  <a:pt x="0" y="51074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Shape 1069"/>
          <p:cNvSpPr txBox="1"/>
          <p:nvPr/>
        </p:nvSpPr>
        <p:spPr>
          <a:xfrm>
            <a:off x="310976" y="82786"/>
            <a:ext cx="7737650" cy="67828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 b="1" dirty="0" smtClean="0">
                <a:solidFill>
                  <a:srgbClr val="4B4F5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Ethereum: A world computer</a:t>
            </a:r>
            <a:endParaRPr lang="en" sz="3600" b="1" dirty="0">
              <a:solidFill>
                <a:srgbClr val="4B4F54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909526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468000" y="1194992"/>
            <a:ext cx="533400" cy="398780"/>
          </a:xfrm>
          <a:custGeom>
            <a:avLst/>
            <a:gdLst/>
            <a:ahLst/>
            <a:cxnLst/>
            <a:rect l="l" t="t" r="r" b="b"/>
            <a:pathLst>
              <a:path w="533400" h="398780">
                <a:moveTo>
                  <a:pt x="0" y="398544"/>
                </a:moveTo>
                <a:lnTo>
                  <a:pt x="0" y="0"/>
                </a:lnTo>
                <a:lnTo>
                  <a:pt x="532996" y="0"/>
                </a:lnTo>
                <a:lnTo>
                  <a:pt x="532996" y="398544"/>
                </a:lnTo>
                <a:lnTo>
                  <a:pt x="0" y="398544"/>
                </a:lnTo>
                <a:close/>
              </a:path>
            </a:pathLst>
          </a:custGeom>
          <a:solidFill>
            <a:srgbClr val="DF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68000" y="1194992"/>
            <a:ext cx="533400" cy="398780"/>
          </a:xfrm>
          <a:custGeom>
            <a:avLst/>
            <a:gdLst/>
            <a:ahLst/>
            <a:cxnLst/>
            <a:rect l="l" t="t" r="r" b="b"/>
            <a:pathLst>
              <a:path w="533400" h="398780">
                <a:moveTo>
                  <a:pt x="0" y="398544"/>
                </a:moveTo>
                <a:lnTo>
                  <a:pt x="0" y="0"/>
                </a:lnTo>
                <a:lnTo>
                  <a:pt x="532996" y="0"/>
                </a:lnTo>
                <a:lnTo>
                  <a:pt x="532996" y="398544"/>
                </a:lnTo>
                <a:lnTo>
                  <a:pt x="0" y="398544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70993" y="2657564"/>
            <a:ext cx="533400" cy="398780"/>
          </a:xfrm>
          <a:custGeom>
            <a:avLst/>
            <a:gdLst/>
            <a:ahLst/>
            <a:cxnLst/>
            <a:rect l="l" t="t" r="r" b="b"/>
            <a:pathLst>
              <a:path w="533400" h="398780">
                <a:moveTo>
                  <a:pt x="0" y="398549"/>
                </a:moveTo>
                <a:lnTo>
                  <a:pt x="0" y="0"/>
                </a:lnTo>
                <a:lnTo>
                  <a:pt x="532993" y="0"/>
                </a:lnTo>
                <a:lnTo>
                  <a:pt x="532993" y="398549"/>
                </a:lnTo>
                <a:lnTo>
                  <a:pt x="0" y="398549"/>
                </a:lnTo>
                <a:close/>
              </a:path>
            </a:pathLst>
          </a:custGeom>
          <a:solidFill>
            <a:srgbClr val="E6913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70993" y="2657564"/>
            <a:ext cx="533400" cy="398780"/>
          </a:xfrm>
          <a:custGeom>
            <a:avLst/>
            <a:gdLst/>
            <a:ahLst/>
            <a:cxnLst/>
            <a:rect l="l" t="t" r="r" b="b"/>
            <a:pathLst>
              <a:path w="533400" h="398780">
                <a:moveTo>
                  <a:pt x="0" y="398549"/>
                </a:moveTo>
                <a:lnTo>
                  <a:pt x="0" y="0"/>
                </a:lnTo>
                <a:lnTo>
                  <a:pt x="532993" y="0"/>
                </a:lnTo>
                <a:lnTo>
                  <a:pt x="532993" y="398549"/>
                </a:lnTo>
                <a:lnTo>
                  <a:pt x="0" y="39854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68000" y="4120111"/>
            <a:ext cx="533400" cy="398780"/>
          </a:xfrm>
          <a:custGeom>
            <a:avLst/>
            <a:gdLst/>
            <a:ahLst/>
            <a:cxnLst/>
            <a:rect l="l" t="t" r="r" b="b"/>
            <a:pathLst>
              <a:path w="533400" h="398779">
                <a:moveTo>
                  <a:pt x="0" y="398549"/>
                </a:moveTo>
                <a:lnTo>
                  <a:pt x="0" y="0"/>
                </a:lnTo>
                <a:lnTo>
                  <a:pt x="532996" y="0"/>
                </a:lnTo>
                <a:lnTo>
                  <a:pt x="532996" y="398549"/>
                </a:lnTo>
                <a:lnTo>
                  <a:pt x="0" y="398549"/>
                </a:lnTo>
                <a:close/>
              </a:path>
            </a:pathLst>
          </a:custGeom>
          <a:solidFill>
            <a:srgbClr val="4985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68000" y="4120111"/>
            <a:ext cx="533400" cy="398780"/>
          </a:xfrm>
          <a:custGeom>
            <a:avLst/>
            <a:gdLst/>
            <a:ahLst/>
            <a:cxnLst/>
            <a:rect l="l" t="t" r="r" b="b"/>
            <a:pathLst>
              <a:path w="533400" h="398779">
                <a:moveTo>
                  <a:pt x="0" y="398549"/>
                </a:moveTo>
                <a:lnTo>
                  <a:pt x="0" y="0"/>
                </a:lnTo>
                <a:lnTo>
                  <a:pt x="532996" y="0"/>
                </a:lnTo>
                <a:lnTo>
                  <a:pt x="532996" y="398549"/>
                </a:lnTo>
                <a:lnTo>
                  <a:pt x="0" y="39854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34489" y="3170413"/>
            <a:ext cx="3175" cy="949960"/>
          </a:xfrm>
          <a:custGeom>
            <a:avLst/>
            <a:gdLst/>
            <a:ahLst/>
            <a:cxnLst/>
            <a:rect l="l" t="t" r="r" b="b"/>
            <a:pathLst>
              <a:path w="3175" h="949960">
                <a:moveTo>
                  <a:pt x="2677" y="0"/>
                </a:moveTo>
                <a:lnTo>
                  <a:pt x="0" y="949798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96177" y="3074438"/>
            <a:ext cx="81979" cy="10557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34819" y="1707836"/>
            <a:ext cx="3175" cy="949960"/>
          </a:xfrm>
          <a:custGeom>
            <a:avLst/>
            <a:gdLst/>
            <a:ahLst/>
            <a:cxnLst/>
            <a:rect l="l" t="t" r="r" b="b"/>
            <a:pathLst>
              <a:path w="3175" h="949960">
                <a:moveTo>
                  <a:pt x="0" y="0"/>
                </a:moveTo>
                <a:lnTo>
                  <a:pt x="2677" y="949798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93830" y="1611861"/>
            <a:ext cx="81979" cy="10558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33095" y="790893"/>
            <a:ext cx="1905" cy="404495"/>
          </a:xfrm>
          <a:custGeom>
            <a:avLst/>
            <a:gdLst/>
            <a:ahLst/>
            <a:cxnLst/>
            <a:rect l="l" t="t" r="r" b="b"/>
            <a:pathLst>
              <a:path w="1904" h="404494">
                <a:moveTo>
                  <a:pt x="0" y="0"/>
                </a:moveTo>
                <a:lnTo>
                  <a:pt x="1402" y="404099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92105" y="694918"/>
            <a:ext cx="81979" cy="10560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32697" y="4632960"/>
            <a:ext cx="1905" cy="510540"/>
          </a:xfrm>
          <a:custGeom>
            <a:avLst/>
            <a:gdLst/>
            <a:ahLst/>
            <a:cxnLst/>
            <a:rect l="l" t="t" r="r" b="b"/>
            <a:pathLst>
              <a:path w="1904" h="510539">
                <a:moveTo>
                  <a:pt x="1472" y="0"/>
                </a:moveTo>
                <a:lnTo>
                  <a:pt x="0" y="510298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93177" y="4536985"/>
            <a:ext cx="81982" cy="10559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671486" y="2120867"/>
            <a:ext cx="1486171" cy="148614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003979" y="927630"/>
            <a:ext cx="1440815" cy="891540"/>
          </a:xfrm>
          <a:custGeom>
            <a:avLst/>
            <a:gdLst/>
            <a:ahLst/>
            <a:cxnLst/>
            <a:rect l="l" t="t" r="r" b="b"/>
            <a:pathLst>
              <a:path w="1440814" h="891540">
                <a:moveTo>
                  <a:pt x="1440222" y="890998"/>
                </a:moveTo>
                <a:lnTo>
                  <a:pt x="288044" y="890998"/>
                </a:lnTo>
                <a:lnTo>
                  <a:pt x="0" y="445499"/>
                </a:lnTo>
                <a:lnTo>
                  <a:pt x="288044" y="0"/>
                </a:lnTo>
                <a:lnTo>
                  <a:pt x="1440222" y="0"/>
                </a:lnTo>
                <a:lnTo>
                  <a:pt x="1440222" y="890998"/>
                </a:lnTo>
                <a:close/>
              </a:path>
            </a:pathLst>
          </a:custGeom>
          <a:solidFill>
            <a:srgbClr val="A1C3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003979" y="927630"/>
            <a:ext cx="1440815" cy="891540"/>
          </a:xfrm>
          <a:custGeom>
            <a:avLst/>
            <a:gdLst/>
            <a:ahLst/>
            <a:cxnLst/>
            <a:rect l="l" t="t" r="r" b="b"/>
            <a:pathLst>
              <a:path w="1440814" h="891540">
                <a:moveTo>
                  <a:pt x="1440222" y="0"/>
                </a:moveTo>
                <a:lnTo>
                  <a:pt x="1440222" y="890998"/>
                </a:lnTo>
                <a:lnTo>
                  <a:pt x="288044" y="890998"/>
                </a:lnTo>
                <a:lnTo>
                  <a:pt x="0" y="445499"/>
                </a:lnTo>
                <a:lnTo>
                  <a:pt x="288044" y="0"/>
                </a:lnTo>
                <a:lnTo>
                  <a:pt x="1440222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480978" y="1068177"/>
            <a:ext cx="795655" cy="610235"/>
          </a:xfrm>
          <a:custGeom>
            <a:avLst/>
            <a:gdLst/>
            <a:ahLst/>
            <a:cxnLst/>
            <a:rect l="l" t="t" r="r" b="b"/>
            <a:pathLst>
              <a:path w="795655" h="610235">
                <a:moveTo>
                  <a:pt x="0" y="0"/>
                </a:moveTo>
                <a:lnTo>
                  <a:pt x="795065" y="0"/>
                </a:lnTo>
                <a:lnTo>
                  <a:pt x="795065" y="609911"/>
                </a:lnTo>
                <a:lnTo>
                  <a:pt x="0" y="609911"/>
                </a:lnTo>
                <a:lnTo>
                  <a:pt x="0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1480978" y="1068177"/>
            <a:ext cx="795655" cy="610235"/>
          </a:xfrm>
          <a:prstGeom prst="rect">
            <a:avLst/>
          </a:prstGeom>
          <a:ln w="9524">
            <a:solidFill>
              <a:srgbClr val="666666"/>
            </a:solidFill>
          </a:ln>
        </p:spPr>
        <p:txBody>
          <a:bodyPr vert="horz" wrap="square" lIns="0" tIns="81280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640"/>
              </a:spcBef>
            </a:pPr>
            <a:r>
              <a:rPr sz="900" spc="-5" dirty="0">
                <a:latin typeface="Impact"/>
                <a:cs typeface="Impact"/>
              </a:rPr>
              <a:t>&lt;Contract&gt;</a:t>
            </a:r>
            <a:endParaRPr sz="900">
              <a:latin typeface="Impact"/>
              <a:cs typeface="Impact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1545088" y="1337667"/>
            <a:ext cx="536575" cy="0"/>
          </a:xfrm>
          <a:custGeom>
            <a:avLst/>
            <a:gdLst/>
            <a:ahLst/>
            <a:cxnLst/>
            <a:rect l="l" t="t" r="r" b="b"/>
            <a:pathLst>
              <a:path w="536575">
                <a:moveTo>
                  <a:pt x="0" y="0"/>
                </a:moveTo>
                <a:lnTo>
                  <a:pt x="536173" y="0"/>
                </a:lnTo>
              </a:path>
            </a:pathLst>
          </a:custGeom>
          <a:ln w="55319">
            <a:solidFill>
              <a:srgbClr val="DF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545088" y="1310007"/>
            <a:ext cx="536575" cy="55880"/>
          </a:xfrm>
          <a:custGeom>
            <a:avLst/>
            <a:gdLst/>
            <a:ahLst/>
            <a:cxnLst/>
            <a:rect l="l" t="t" r="r" b="b"/>
            <a:pathLst>
              <a:path w="536575" h="55880">
                <a:moveTo>
                  <a:pt x="0" y="0"/>
                </a:moveTo>
                <a:lnTo>
                  <a:pt x="536173" y="0"/>
                </a:lnTo>
                <a:lnTo>
                  <a:pt x="536173" y="55319"/>
                </a:lnTo>
                <a:lnTo>
                  <a:pt x="0" y="5531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545088" y="1460856"/>
            <a:ext cx="291465" cy="0"/>
          </a:xfrm>
          <a:custGeom>
            <a:avLst/>
            <a:gdLst/>
            <a:ahLst/>
            <a:cxnLst/>
            <a:rect l="l" t="t" r="r" b="b"/>
            <a:pathLst>
              <a:path w="291464">
                <a:moveTo>
                  <a:pt x="0" y="0"/>
                </a:moveTo>
                <a:lnTo>
                  <a:pt x="291414" y="0"/>
                </a:lnTo>
              </a:path>
            </a:pathLst>
          </a:custGeom>
          <a:ln w="55319">
            <a:solidFill>
              <a:srgbClr val="DF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545088" y="1433196"/>
            <a:ext cx="291465" cy="55880"/>
          </a:xfrm>
          <a:custGeom>
            <a:avLst/>
            <a:gdLst/>
            <a:ahLst/>
            <a:cxnLst/>
            <a:rect l="l" t="t" r="r" b="b"/>
            <a:pathLst>
              <a:path w="291464" h="55880">
                <a:moveTo>
                  <a:pt x="0" y="0"/>
                </a:moveTo>
                <a:lnTo>
                  <a:pt x="291414" y="0"/>
                </a:lnTo>
                <a:lnTo>
                  <a:pt x="291414" y="55319"/>
                </a:lnTo>
                <a:lnTo>
                  <a:pt x="0" y="5531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545088" y="1596756"/>
            <a:ext cx="332740" cy="0"/>
          </a:xfrm>
          <a:custGeom>
            <a:avLst/>
            <a:gdLst/>
            <a:ahLst/>
            <a:cxnLst/>
            <a:rect l="l" t="t" r="r" b="b"/>
            <a:pathLst>
              <a:path w="332739">
                <a:moveTo>
                  <a:pt x="0" y="0"/>
                </a:moveTo>
                <a:lnTo>
                  <a:pt x="332184" y="0"/>
                </a:lnTo>
              </a:path>
            </a:pathLst>
          </a:custGeom>
          <a:ln w="55319">
            <a:solidFill>
              <a:srgbClr val="DF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545088" y="1569096"/>
            <a:ext cx="332740" cy="55880"/>
          </a:xfrm>
          <a:custGeom>
            <a:avLst/>
            <a:gdLst/>
            <a:ahLst/>
            <a:cxnLst/>
            <a:rect l="l" t="t" r="r" b="b"/>
            <a:pathLst>
              <a:path w="332739" h="55880">
                <a:moveTo>
                  <a:pt x="0" y="0"/>
                </a:moveTo>
                <a:lnTo>
                  <a:pt x="332184" y="0"/>
                </a:lnTo>
                <a:lnTo>
                  <a:pt x="332184" y="55319"/>
                </a:lnTo>
                <a:lnTo>
                  <a:pt x="0" y="5531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003979" y="2388727"/>
            <a:ext cx="1440815" cy="891540"/>
          </a:xfrm>
          <a:custGeom>
            <a:avLst/>
            <a:gdLst/>
            <a:ahLst/>
            <a:cxnLst/>
            <a:rect l="l" t="t" r="r" b="b"/>
            <a:pathLst>
              <a:path w="1440814" h="891539">
                <a:moveTo>
                  <a:pt x="1440222" y="890985"/>
                </a:moveTo>
                <a:lnTo>
                  <a:pt x="288044" y="890985"/>
                </a:lnTo>
                <a:lnTo>
                  <a:pt x="0" y="445499"/>
                </a:lnTo>
                <a:lnTo>
                  <a:pt x="288044" y="0"/>
                </a:lnTo>
                <a:lnTo>
                  <a:pt x="1440222" y="0"/>
                </a:lnTo>
                <a:lnTo>
                  <a:pt x="1440222" y="890985"/>
                </a:lnTo>
                <a:close/>
              </a:path>
            </a:pathLst>
          </a:custGeom>
          <a:solidFill>
            <a:srgbClr val="A1C3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003979" y="2388727"/>
            <a:ext cx="1440815" cy="891540"/>
          </a:xfrm>
          <a:custGeom>
            <a:avLst/>
            <a:gdLst/>
            <a:ahLst/>
            <a:cxnLst/>
            <a:rect l="l" t="t" r="r" b="b"/>
            <a:pathLst>
              <a:path w="1440814" h="891539">
                <a:moveTo>
                  <a:pt x="1440222" y="0"/>
                </a:moveTo>
                <a:lnTo>
                  <a:pt x="1440222" y="890985"/>
                </a:lnTo>
                <a:lnTo>
                  <a:pt x="288044" y="890985"/>
                </a:lnTo>
                <a:lnTo>
                  <a:pt x="0" y="445499"/>
                </a:lnTo>
                <a:lnTo>
                  <a:pt x="288044" y="0"/>
                </a:lnTo>
                <a:lnTo>
                  <a:pt x="1440222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480978" y="2529274"/>
            <a:ext cx="795655" cy="610235"/>
          </a:xfrm>
          <a:custGeom>
            <a:avLst/>
            <a:gdLst/>
            <a:ahLst/>
            <a:cxnLst/>
            <a:rect l="l" t="t" r="r" b="b"/>
            <a:pathLst>
              <a:path w="795655" h="610235">
                <a:moveTo>
                  <a:pt x="0" y="0"/>
                </a:moveTo>
                <a:lnTo>
                  <a:pt x="795065" y="0"/>
                </a:lnTo>
                <a:lnTo>
                  <a:pt x="795065" y="609913"/>
                </a:lnTo>
                <a:lnTo>
                  <a:pt x="0" y="609913"/>
                </a:lnTo>
                <a:lnTo>
                  <a:pt x="0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1480978" y="2529274"/>
            <a:ext cx="795655" cy="610235"/>
          </a:xfrm>
          <a:prstGeom prst="rect">
            <a:avLst/>
          </a:prstGeom>
          <a:ln w="9524">
            <a:solidFill>
              <a:srgbClr val="666666"/>
            </a:solidFill>
          </a:ln>
        </p:spPr>
        <p:txBody>
          <a:bodyPr vert="horz" wrap="square" lIns="0" tIns="80645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635"/>
              </a:spcBef>
            </a:pPr>
            <a:r>
              <a:rPr sz="900" spc="-5" dirty="0">
                <a:latin typeface="Impact"/>
                <a:cs typeface="Impact"/>
              </a:rPr>
              <a:t>&lt;Contract&gt;</a:t>
            </a:r>
            <a:endParaRPr sz="900">
              <a:latin typeface="Impact"/>
              <a:cs typeface="Impact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1545088" y="2798764"/>
            <a:ext cx="536575" cy="0"/>
          </a:xfrm>
          <a:custGeom>
            <a:avLst/>
            <a:gdLst/>
            <a:ahLst/>
            <a:cxnLst/>
            <a:rect l="l" t="t" r="r" b="b"/>
            <a:pathLst>
              <a:path w="536575">
                <a:moveTo>
                  <a:pt x="0" y="0"/>
                </a:moveTo>
                <a:lnTo>
                  <a:pt x="536173" y="0"/>
                </a:lnTo>
              </a:path>
            </a:pathLst>
          </a:custGeom>
          <a:ln w="55319">
            <a:solidFill>
              <a:srgbClr val="DF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545088" y="2771104"/>
            <a:ext cx="536575" cy="55880"/>
          </a:xfrm>
          <a:custGeom>
            <a:avLst/>
            <a:gdLst/>
            <a:ahLst/>
            <a:cxnLst/>
            <a:rect l="l" t="t" r="r" b="b"/>
            <a:pathLst>
              <a:path w="536575" h="55880">
                <a:moveTo>
                  <a:pt x="0" y="0"/>
                </a:moveTo>
                <a:lnTo>
                  <a:pt x="536173" y="0"/>
                </a:lnTo>
                <a:lnTo>
                  <a:pt x="536173" y="55319"/>
                </a:lnTo>
                <a:lnTo>
                  <a:pt x="0" y="5531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545088" y="2921951"/>
            <a:ext cx="291465" cy="0"/>
          </a:xfrm>
          <a:custGeom>
            <a:avLst/>
            <a:gdLst/>
            <a:ahLst/>
            <a:cxnLst/>
            <a:rect l="l" t="t" r="r" b="b"/>
            <a:pathLst>
              <a:path w="291464">
                <a:moveTo>
                  <a:pt x="0" y="0"/>
                </a:moveTo>
                <a:lnTo>
                  <a:pt x="291414" y="0"/>
                </a:lnTo>
              </a:path>
            </a:pathLst>
          </a:custGeom>
          <a:ln w="55324">
            <a:solidFill>
              <a:srgbClr val="DF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545088" y="2894288"/>
            <a:ext cx="291465" cy="55880"/>
          </a:xfrm>
          <a:custGeom>
            <a:avLst/>
            <a:gdLst/>
            <a:ahLst/>
            <a:cxnLst/>
            <a:rect l="l" t="t" r="r" b="b"/>
            <a:pathLst>
              <a:path w="291464" h="55880">
                <a:moveTo>
                  <a:pt x="0" y="0"/>
                </a:moveTo>
                <a:lnTo>
                  <a:pt x="291414" y="0"/>
                </a:lnTo>
                <a:lnTo>
                  <a:pt x="291414" y="55324"/>
                </a:lnTo>
                <a:lnTo>
                  <a:pt x="0" y="55324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545088" y="3057851"/>
            <a:ext cx="332740" cy="0"/>
          </a:xfrm>
          <a:custGeom>
            <a:avLst/>
            <a:gdLst/>
            <a:ahLst/>
            <a:cxnLst/>
            <a:rect l="l" t="t" r="r" b="b"/>
            <a:pathLst>
              <a:path w="332739">
                <a:moveTo>
                  <a:pt x="0" y="0"/>
                </a:moveTo>
                <a:lnTo>
                  <a:pt x="332184" y="0"/>
                </a:lnTo>
              </a:path>
            </a:pathLst>
          </a:custGeom>
          <a:ln w="55324">
            <a:solidFill>
              <a:srgbClr val="DF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545088" y="3030188"/>
            <a:ext cx="332740" cy="55880"/>
          </a:xfrm>
          <a:custGeom>
            <a:avLst/>
            <a:gdLst/>
            <a:ahLst/>
            <a:cxnLst/>
            <a:rect l="l" t="t" r="r" b="b"/>
            <a:pathLst>
              <a:path w="332739" h="55880">
                <a:moveTo>
                  <a:pt x="0" y="0"/>
                </a:moveTo>
                <a:lnTo>
                  <a:pt x="332184" y="0"/>
                </a:lnTo>
                <a:lnTo>
                  <a:pt x="332184" y="55324"/>
                </a:lnTo>
                <a:lnTo>
                  <a:pt x="0" y="55324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003979" y="3921086"/>
            <a:ext cx="1440815" cy="891540"/>
          </a:xfrm>
          <a:custGeom>
            <a:avLst/>
            <a:gdLst/>
            <a:ahLst/>
            <a:cxnLst/>
            <a:rect l="l" t="t" r="r" b="b"/>
            <a:pathLst>
              <a:path w="1440814" h="891539">
                <a:moveTo>
                  <a:pt x="1440222" y="890998"/>
                </a:moveTo>
                <a:lnTo>
                  <a:pt x="288044" y="890998"/>
                </a:lnTo>
                <a:lnTo>
                  <a:pt x="0" y="445499"/>
                </a:lnTo>
                <a:lnTo>
                  <a:pt x="288044" y="0"/>
                </a:lnTo>
                <a:lnTo>
                  <a:pt x="1440222" y="0"/>
                </a:lnTo>
                <a:lnTo>
                  <a:pt x="1440222" y="890998"/>
                </a:lnTo>
                <a:close/>
              </a:path>
            </a:pathLst>
          </a:custGeom>
          <a:solidFill>
            <a:srgbClr val="A1C3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003979" y="3921086"/>
            <a:ext cx="1440815" cy="891540"/>
          </a:xfrm>
          <a:custGeom>
            <a:avLst/>
            <a:gdLst/>
            <a:ahLst/>
            <a:cxnLst/>
            <a:rect l="l" t="t" r="r" b="b"/>
            <a:pathLst>
              <a:path w="1440814" h="891539">
                <a:moveTo>
                  <a:pt x="1440222" y="0"/>
                </a:moveTo>
                <a:lnTo>
                  <a:pt x="1440222" y="890998"/>
                </a:lnTo>
                <a:lnTo>
                  <a:pt x="288044" y="890998"/>
                </a:lnTo>
                <a:lnTo>
                  <a:pt x="0" y="445499"/>
                </a:lnTo>
                <a:lnTo>
                  <a:pt x="288044" y="0"/>
                </a:lnTo>
                <a:lnTo>
                  <a:pt x="1440222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480978" y="4061611"/>
            <a:ext cx="795655" cy="610235"/>
          </a:xfrm>
          <a:custGeom>
            <a:avLst/>
            <a:gdLst/>
            <a:ahLst/>
            <a:cxnLst/>
            <a:rect l="l" t="t" r="r" b="b"/>
            <a:pathLst>
              <a:path w="795655" h="610235">
                <a:moveTo>
                  <a:pt x="0" y="0"/>
                </a:moveTo>
                <a:lnTo>
                  <a:pt x="795065" y="0"/>
                </a:lnTo>
                <a:lnTo>
                  <a:pt x="795065" y="609923"/>
                </a:lnTo>
                <a:lnTo>
                  <a:pt x="0" y="609923"/>
                </a:lnTo>
                <a:lnTo>
                  <a:pt x="0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1480978" y="4061611"/>
            <a:ext cx="795655" cy="610235"/>
          </a:xfrm>
          <a:prstGeom prst="rect">
            <a:avLst/>
          </a:prstGeom>
          <a:ln w="9524">
            <a:solidFill>
              <a:srgbClr val="666666"/>
            </a:solidFill>
          </a:ln>
        </p:spPr>
        <p:txBody>
          <a:bodyPr vert="horz" wrap="square" lIns="0" tIns="81280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640"/>
              </a:spcBef>
            </a:pPr>
            <a:r>
              <a:rPr sz="900" spc="-5" dirty="0">
                <a:latin typeface="Impact"/>
                <a:cs typeface="Impact"/>
              </a:rPr>
              <a:t>&lt;Contract&gt;</a:t>
            </a:r>
            <a:endParaRPr sz="900">
              <a:latin typeface="Impact"/>
              <a:cs typeface="Impact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1545088" y="4331111"/>
            <a:ext cx="536575" cy="0"/>
          </a:xfrm>
          <a:custGeom>
            <a:avLst/>
            <a:gdLst/>
            <a:ahLst/>
            <a:cxnLst/>
            <a:rect l="l" t="t" r="r" b="b"/>
            <a:pathLst>
              <a:path w="536575">
                <a:moveTo>
                  <a:pt x="0" y="0"/>
                </a:moveTo>
                <a:lnTo>
                  <a:pt x="536173" y="0"/>
                </a:lnTo>
              </a:path>
            </a:pathLst>
          </a:custGeom>
          <a:ln w="55299">
            <a:solidFill>
              <a:srgbClr val="DF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545088" y="4303460"/>
            <a:ext cx="536575" cy="55880"/>
          </a:xfrm>
          <a:custGeom>
            <a:avLst/>
            <a:gdLst/>
            <a:ahLst/>
            <a:cxnLst/>
            <a:rect l="l" t="t" r="r" b="b"/>
            <a:pathLst>
              <a:path w="536575" h="55879">
                <a:moveTo>
                  <a:pt x="0" y="0"/>
                </a:moveTo>
                <a:lnTo>
                  <a:pt x="536173" y="0"/>
                </a:lnTo>
                <a:lnTo>
                  <a:pt x="536173" y="55299"/>
                </a:lnTo>
                <a:lnTo>
                  <a:pt x="0" y="552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545088" y="4454298"/>
            <a:ext cx="291465" cy="0"/>
          </a:xfrm>
          <a:custGeom>
            <a:avLst/>
            <a:gdLst/>
            <a:ahLst/>
            <a:cxnLst/>
            <a:rect l="l" t="t" r="r" b="b"/>
            <a:pathLst>
              <a:path w="291464">
                <a:moveTo>
                  <a:pt x="0" y="0"/>
                </a:moveTo>
                <a:lnTo>
                  <a:pt x="291414" y="0"/>
                </a:lnTo>
              </a:path>
            </a:pathLst>
          </a:custGeom>
          <a:ln w="55324">
            <a:solidFill>
              <a:srgbClr val="DF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545088" y="4426635"/>
            <a:ext cx="291465" cy="55880"/>
          </a:xfrm>
          <a:custGeom>
            <a:avLst/>
            <a:gdLst/>
            <a:ahLst/>
            <a:cxnLst/>
            <a:rect l="l" t="t" r="r" b="b"/>
            <a:pathLst>
              <a:path w="291464" h="55879">
                <a:moveTo>
                  <a:pt x="0" y="0"/>
                </a:moveTo>
                <a:lnTo>
                  <a:pt x="291414" y="0"/>
                </a:lnTo>
                <a:lnTo>
                  <a:pt x="291414" y="55324"/>
                </a:lnTo>
                <a:lnTo>
                  <a:pt x="0" y="55324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545088" y="4590198"/>
            <a:ext cx="332740" cy="0"/>
          </a:xfrm>
          <a:custGeom>
            <a:avLst/>
            <a:gdLst/>
            <a:ahLst/>
            <a:cxnLst/>
            <a:rect l="l" t="t" r="r" b="b"/>
            <a:pathLst>
              <a:path w="332739">
                <a:moveTo>
                  <a:pt x="0" y="0"/>
                </a:moveTo>
                <a:lnTo>
                  <a:pt x="332184" y="0"/>
                </a:lnTo>
              </a:path>
            </a:pathLst>
          </a:custGeom>
          <a:ln w="55324">
            <a:solidFill>
              <a:srgbClr val="DF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545088" y="4562535"/>
            <a:ext cx="332740" cy="55880"/>
          </a:xfrm>
          <a:custGeom>
            <a:avLst/>
            <a:gdLst/>
            <a:ahLst/>
            <a:cxnLst/>
            <a:rect l="l" t="t" r="r" b="b"/>
            <a:pathLst>
              <a:path w="332739" h="55879">
                <a:moveTo>
                  <a:pt x="0" y="0"/>
                </a:moveTo>
                <a:lnTo>
                  <a:pt x="332184" y="0"/>
                </a:lnTo>
                <a:lnTo>
                  <a:pt x="332184" y="55324"/>
                </a:lnTo>
                <a:lnTo>
                  <a:pt x="0" y="55324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2444201" y="1373129"/>
            <a:ext cx="1227455" cy="1490980"/>
          </a:xfrm>
          <a:custGeom>
            <a:avLst/>
            <a:gdLst/>
            <a:ahLst/>
            <a:cxnLst/>
            <a:rect l="l" t="t" r="r" b="b"/>
            <a:pathLst>
              <a:path w="1227454" h="1490980">
                <a:moveTo>
                  <a:pt x="0" y="0"/>
                </a:moveTo>
                <a:lnTo>
                  <a:pt x="1227310" y="1490696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2444201" y="2834226"/>
            <a:ext cx="1227455" cy="29845"/>
          </a:xfrm>
          <a:custGeom>
            <a:avLst/>
            <a:gdLst/>
            <a:ahLst/>
            <a:cxnLst/>
            <a:rect l="l" t="t" r="r" b="b"/>
            <a:pathLst>
              <a:path w="1227454" h="29844">
                <a:moveTo>
                  <a:pt x="0" y="0"/>
                </a:moveTo>
                <a:lnTo>
                  <a:pt x="1227310" y="29699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2444201" y="2863941"/>
            <a:ext cx="1227455" cy="1503045"/>
          </a:xfrm>
          <a:custGeom>
            <a:avLst/>
            <a:gdLst/>
            <a:ahLst/>
            <a:cxnLst/>
            <a:rect l="l" t="t" r="r" b="b"/>
            <a:pathLst>
              <a:path w="1227454" h="1503045">
                <a:moveTo>
                  <a:pt x="1227285" y="0"/>
                </a:moveTo>
                <a:lnTo>
                  <a:pt x="0" y="1502694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 txBox="1"/>
          <p:nvPr/>
        </p:nvSpPr>
        <p:spPr>
          <a:xfrm>
            <a:off x="5756160" y="923435"/>
            <a:ext cx="2741295" cy="1533753"/>
          </a:xfrm>
          <a:prstGeom prst="rect">
            <a:avLst/>
          </a:prstGeom>
        </p:spPr>
        <p:txBody>
          <a:bodyPr vert="horz" wrap="square" lIns="0" tIns="142240" rIns="0" bIns="0" rtlCol="0">
            <a:spAutoFit/>
          </a:bodyPr>
          <a:lstStyle/>
          <a:p>
            <a:pPr marL="424815" indent="-412115">
              <a:lnSpc>
                <a:spcPct val="100000"/>
              </a:lnSpc>
              <a:spcBef>
                <a:spcPts val="1120"/>
              </a:spcBef>
              <a:buChar char="●"/>
              <a:tabLst>
                <a:tab pos="424815" algn="l"/>
                <a:tab pos="425450" algn="l"/>
              </a:tabLst>
            </a:pPr>
            <a:r>
              <a:rPr lang="en-US" sz="2400" spc="-5" dirty="0" smtClean="0">
                <a:latin typeface="Arial"/>
                <a:cs typeface="Arial"/>
              </a:rPr>
              <a:t>Decentralized</a:t>
            </a:r>
          </a:p>
          <a:p>
            <a:pPr marL="424815" indent="-412115">
              <a:lnSpc>
                <a:spcPct val="100000"/>
              </a:lnSpc>
              <a:spcBef>
                <a:spcPts val="1120"/>
              </a:spcBef>
              <a:buChar char="●"/>
              <a:tabLst>
                <a:tab pos="424815" algn="l"/>
                <a:tab pos="425450" algn="l"/>
              </a:tabLst>
            </a:pPr>
            <a:r>
              <a:rPr lang="en-US" sz="2400" spc="-5" dirty="0" smtClean="0"/>
              <a:t>Transparent</a:t>
            </a:r>
            <a:endParaRPr lang="en-US" sz="2400" spc="-5" dirty="0" smtClean="0">
              <a:latin typeface="Arial"/>
              <a:cs typeface="Arial"/>
            </a:endParaRPr>
          </a:p>
          <a:p>
            <a:pPr marL="424815" indent="-412115">
              <a:lnSpc>
                <a:spcPct val="100000"/>
              </a:lnSpc>
              <a:spcBef>
                <a:spcPts val="1120"/>
              </a:spcBef>
              <a:buChar char="●"/>
              <a:tabLst>
                <a:tab pos="424815" algn="l"/>
                <a:tab pos="425450" algn="l"/>
              </a:tabLst>
            </a:pPr>
            <a:r>
              <a:rPr lang="en-US" sz="2400" spc="-5" dirty="0" smtClean="0"/>
              <a:t>Secure</a:t>
            </a:r>
          </a:p>
        </p:txBody>
      </p:sp>
      <p:sp>
        <p:nvSpPr>
          <p:cNvPr id="62" name="Shape 1069"/>
          <p:cNvSpPr txBox="1"/>
          <p:nvPr/>
        </p:nvSpPr>
        <p:spPr>
          <a:xfrm>
            <a:off x="310976" y="82786"/>
            <a:ext cx="7737650" cy="67828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" sz="3600" b="1" dirty="0">
                <a:solidFill>
                  <a:srgbClr val="4B4F5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Ethereum: A world computer</a:t>
            </a:r>
          </a:p>
        </p:txBody>
      </p:sp>
      <p:pic>
        <p:nvPicPr>
          <p:cNvPr id="63" name="Picture 6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0549" y="2743538"/>
            <a:ext cx="3772515" cy="2355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691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1851</TotalTime>
  <Words>1128</Words>
  <Application>Microsoft Office PowerPoint</Application>
  <PresentationFormat>On-screen Show (16:9)</PresentationFormat>
  <Paragraphs>205</Paragraphs>
  <Slides>32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0" baseType="lpstr">
      <vt:lpstr>Helvetica Neue</vt:lpstr>
      <vt:lpstr>Open Sans</vt:lpstr>
      <vt:lpstr>Calibri</vt:lpstr>
      <vt:lpstr>Arial</vt:lpstr>
      <vt:lpstr>Impact</vt:lpstr>
      <vt:lpstr>Courier New</vt:lpstr>
      <vt:lpstr>Noto Serif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Loc Mai</cp:lastModifiedBy>
  <cp:revision>189</cp:revision>
  <dcterms:modified xsi:type="dcterms:W3CDTF">2018-07-22T16:27:24Z</dcterms:modified>
</cp:coreProperties>
</file>